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7" r:id="rId2"/>
    <p:sldId id="315" r:id="rId3"/>
    <p:sldId id="317" r:id="rId4"/>
    <p:sldId id="305" r:id="rId5"/>
    <p:sldId id="313" r:id="rId6"/>
    <p:sldId id="287" r:id="rId7"/>
    <p:sldId id="310" r:id="rId8"/>
    <p:sldId id="299" r:id="rId9"/>
    <p:sldId id="311" r:id="rId10"/>
    <p:sldId id="308" r:id="rId11"/>
    <p:sldId id="314" r:id="rId12"/>
    <p:sldId id="312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8000"/>
    <a:srgbClr val="003399"/>
    <a:srgbClr val="FFFF99"/>
    <a:srgbClr val="FFCC00"/>
    <a:srgbClr val="33CC33"/>
    <a:srgbClr val="FF0066"/>
    <a:srgbClr val="00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0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5B82A61-F012-40C2-9DC1-6462727E14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742028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05779-DFDD-4D24-B7F7-ABF34296F90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B3B30-61CA-41ED-A50C-D005747B61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F9483-3BD4-4837-85D9-24C9137C891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7BBD-36FC-4588-AA20-E45DAD061D3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2018-06-02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3672408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dirty="0">
                <a:solidFill>
                  <a:schemeClr val="accent3">
                    <a:lumMod val="75000"/>
                  </a:schemeClr>
                </a:solidFill>
                <a:effectLst/>
                <a:latin typeface="HY울릉도M" charset="-127"/>
                <a:ea typeface="HY울릉도M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8785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308786"/>
            <a:ext cx="6797100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2018-06-02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/>
          <a:lstStyle>
            <a:lvl1pPr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="" xmlns:p14="http://schemas.microsoft.com/office/powerpoint/2010/main" val="18953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E0825-7077-489C-88E3-E61DCBF1461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CA9AF-1ABF-477A-A2C6-C0EE5463D23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1874C-E0C6-424E-B314-02623FE7A07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C0FD1-CBF4-4EF0-8277-3088E1093C0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9113B-FFC0-43E0-BC39-51371B26AAE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4A720-2772-4220-8703-A884AD1CD85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11914-837C-4335-A767-CE5B2822D04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43A81-EFF7-4464-94D0-9443AE69F3B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ko-KR" smtClean="0"/>
              <a:t>- 75 -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79D569-7EFC-45A4-B7E8-C48614E142B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67430" y="476590"/>
            <a:ext cx="5400750" cy="2376264"/>
          </a:xfrm>
        </p:spPr>
        <p:txBody>
          <a:bodyPr/>
          <a:lstStyle/>
          <a:p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이십오년</a:t>
            </a:r>
            <a:r>
              <a:rPr lang="ko-KR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200" dirty="0" err="1" smtClean="0"/>
              <a:t>항상지켜주신</a:t>
            </a:r>
            <a:r>
              <a:rPr lang="ko-KR" altLang="en-US" sz="28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dirty="0" err="1" smtClean="0"/>
              <a:t>주님</a:t>
            </a:r>
            <a:r>
              <a:rPr lang="ko-KR" altLang="en-US" sz="3200" dirty="0" err="1" smtClean="0"/>
              <a:t>안에서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sz="3200" dirty="0" smtClean="0"/>
              <a:t>우리는 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ko-KR" altLang="en-US" dirty="0" smtClean="0"/>
              <a:t>행복</a:t>
            </a:r>
            <a:r>
              <a:rPr lang="ko-KR" altLang="en-US" sz="3200" dirty="0" smtClean="0"/>
              <a:t>합니다</a:t>
            </a:r>
            <a:endParaRPr lang="ko-KR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57553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3563860" y="5756753"/>
            <a:ext cx="3940422" cy="625528"/>
            <a:chOff x="3563860" y="5756753"/>
            <a:chExt cx="3940422" cy="625528"/>
          </a:xfrm>
        </p:grpSpPr>
        <p:sp>
          <p:nvSpPr>
            <p:cNvPr id="52" name="타원 51"/>
            <p:cNvSpPr/>
            <p:nvPr/>
          </p:nvSpPr>
          <p:spPr>
            <a:xfrm>
              <a:off x="6040240" y="5757624"/>
              <a:ext cx="624658" cy="62465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extrusionH="63500"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6879624" y="5757624"/>
              <a:ext cx="624658" cy="62465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extrusionH="63500"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>
              <a:off x="3563860" y="5756753"/>
              <a:ext cx="624658" cy="62465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extrusionH="63500"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4369418" y="5756753"/>
              <a:ext cx="624658" cy="62465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extrusionH="63500"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5165112" y="5757624"/>
              <a:ext cx="624658" cy="624657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2700" algn="l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extrusionH="63500"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1115520" y="4695437"/>
            <a:ext cx="6678949" cy="901026"/>
            <a:chOff x="1115520" y="4695437"/>
            <a:chExt cx="6678949" cy="901026"/>
          </a:xfrm>
        </p:grpSpPr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115520" y="4695437"/>
              <a:ext cx="777866" cy="747745"/>
            </a:xfrm>
            <a:prstGeom prst="rect">
              <a:avLst/>
            </a:prstGeom>
            <a:solidFill>
              <a:srgbClr val="84EE0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893386" y="4695437"/>
              <a:ext cx="173960" cy="901025"/>
            </a:xfrm>
            <a:custGeom>
              <a:avLst/>
              <a:gdLst>
                <a:gd name="T0" fmla="*/ 0 w 123"/>
                <a:gd name="T1" fmla="*/ 0 h 676"/>
                <a:gd name="T2" fmla="*/ 123 w 123"/>
                <a:gd name="T3" fmla="*/ 115 h 676"/>
                <a:gd name="T4" fmla="*/ 123 w 123"/>
                <a:gd name="T5" fmla="*/ 676 h 676"/>
                <a:gd name="T6" fmla="*/ 0 w 123"/>
                <a:gd name="T7" fmla="*/ 561 h 676"/>
                <a:gd name="T8" fmla="*/ 0 w 1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76">
                  <a:moveTo>
                    <a:pt x="0" y="0"/>
                  </a:moveTo>
                  <a:lnTo>
                    <a:pt x="123" y="115"/>
                  </a:lnTo>
                  <a:lnTo>
                    <a:pt x="123" y="676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6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067345" y="4848718"/>
              <a:ext cx="1763981" cy="747745"/>
            </a:xfrm>
            <a:custGeom>
              <a:avLst/>
              <a:gdLst>
                <a:gd name="T0" fmla="*/ 922 w 1173"/>
                <a:gd name="T1" fmla="*/ 0 h 561"/>
                <a:gd name="T2" fmla="*/ 0 w 1173"/>
                <a:gd name="T3" fmla="*/ 0 h 561"/>
                <a:gd name="T4" fmla="*/ 0 w 1173"/>
                <a:gd name="T5" fmla="*/ 561 h 561"/>
                <a:gd name="T6" fmla="*/ 922 w 1173"/>
                <a:gd name="T7" fmla="*/ 561 h 561"/>
                <a:gd name="T8" fmla="*/ 922 w 1173"/>
                <a:gd name="T9" fmla="*/ 561 h 561"/>
                <a:gd name="T10" fmla="*/ 1173 w 1173"/>
                <a:gd name="T11" fmla="*/ 279 h 561"/>
                <a:gd name="T12" fmla="*/ 922 w 117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3" h="561">
                  <a:moveTo>
                    <a:pt x="922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922" y="561"/>
                  </a:lnTo>
                  <a:lnTo>
                    <a:pt x="922" y="561"/>
                  </a:lnTo>
                  <a:lnTo>
                    <a:pt x="1173" y="2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84EE0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갈매기형 수장 29"/>
            <p:cNvSpPr/>
            <p:nvPr/>
          </p:nvSpPr>
          <p:spPr>
            <a:xfrm>
              <a:off x="3625060" y="4848718"/>
              <a:ext cx="4169409" cy="747744"/>
            </a:xfrm>
            <a:prstGeom prst="chevron">
              <a:avLst>
                <a:gd name="adj" fmla="val 43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갈매기형 수장 45"/>
            <p:cNvSpPr/>
            <p:nvPr/>
          </p:nvSpPr>
          <p:spPr>
            <a:xfrm>
              <a:off x="7147092" y="4953521"/>
              <a:ext cx="321267" cy="501750"/>
            </a:xfrm>
            <a:prstGeom prst="chevron">
              <a:avLst>
                <a:gd name="adj" fmla="val 74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115520" y="3766743"/>
            <a:ext cx="6678949" cy="901026"/>
            <a:chOff x="1115520" y="3766743"/>
            <a:chExt cx="6678949" cy="901026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115520" y="3766743"/>
              <a:ext cx="777866" cy="747745"/>
            </a:xfrm>
            <a:prstGeom prst="rect">
              <a:avLst/>
            </a:prstGeom>
            <a:solidFill>
              <a:srgbClr val="00D7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893386" y="3766743"/>
              <a:ext cx="173960" cy="901025"/>
            </a:xfrm>
            <a:custGeom>
              <a:avLst/>
              <a:gdLst>
                <a:gd name="T0" fmla="*/ 0 w 123"/>
                <a:gd name="T1" fmla="*/ 0 h 676"/>
                <a:gd name="T2" fmla="*/ 123 w 123"/>
                <a:gd name="T3" fmla="*/ 115 h 676"/>
                <a:gd name="T4" fmla="*/ 123 w 123"/>
                <a:gd name="T5" fmla="*/ 676 h 676"/>
                <a:gd name="T6" fmla="*/ 0 w 123"/>
                <a:gd name="T7" fmla="*/ 561 h 676"/>
                <a:gd name="T8" fmla="*/ 0 w 1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76">
                  <a:moveTo>
                    <a:pt x="0" y="0"/>
                  </a:moveTo>
                  <a:lnTo>
                    <a:pt x="123" y="115"/>
                  </a:lnTo>
                  <a:lnTo>
                    <a:pt x="123" y="676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485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2067345" y="3920024"/>
              <a:ext cx="1763981" cy="747745"/>
            </a:xfrm>
            <a:custGeom>
              <a:avLst/>
              <a:gdLst>
                <a:gd name="T0" fmla="*/ 922 w 1173"/>
                <a:gd name="T1" fmla="*/ 0 h 561"/>
                <a:gd name="T2" fmla="*/ 0 w 1173"/>
                <a:gd name="T3" fmla="*/ 0 h 561"/>
                <a:gd name="T4" fmla="*/ 0 w 1173"/>
                <a:gd name="T5" fmla="*/ 561 h 561"/>
                <a:gd name="T6" fmla="*/ 922 w 1173"/>
                <a:gd name="T7" fmla="*/ 561 h 561"/>
                <a:gd name="T8" fmla="*/ 922 w 1173"/>
                <a:gd name="T9" fmla="*/ 561 h 561"/>
                <a:gd name="T10" fmla="*/ 1173 w 1173"/>
                <a:gd name="T11" fmla="*/ 279 h 561"/>
                <a:gd name="T12" fmla="*/ 922 w 117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3" h="561">
                  <a:moveTo>
                    <a:pt x="922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922" y="561"/>
                  </a:lnTo>
                  <a:lnTo>
                    <a:pt x="922" y="561"/>
                  </a:lnTo>
                  <a:lnTo>
                    <a:pt x="1173" y="2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D7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갈매기형 수장 21"/>
            <p:cNvSpPr/>
            <p:nvPr/>
          </p:nvSpPr>
          <p:spPr>
            <a:xfrm>
              <a:off x="3625060" y="3920024"/>
              <a:ext cx="4169409" cy="747744"/>
            </a:xfrm>
            <a:prstGeom prst="chevron">
              <a:avLst>
                <a:gd name="adj" fmla="val 43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갈매기형 수장 44"/>
            <p:cNvSpPr/>
            <p:nvPr/>
          </p:nvSpPr>
          <p:spPr>
            <a:xfrm>
              <a:off x="7147092" y="4045340"/>
              <a:ext cx="321267" cy="501750"/>
            </a:xfrm>
            <a:prstGeom prst="chevron">
              <a:avLst>
                <a:gd name="adj" fmla="val 74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1150428" y="2838049"/>
            <a:ext cx="6678949" cy="901026"/>
            <a:chOff x="1150428" y="2838049"/>
            <a:chExt cx="6678949" cy="901026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150428" y="2838049"/>
              <a:ext cx="777866" cy="747745"/>
            </a:xfrm>
            <a:prstGeom prst="rect">
              <a:avLst/>
            </a:prstGeom>
            <a:solidFill>
              <a:srgbClr val="1AA6C5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928294" y="2838049"/>
              <a:ext cx="173960" cy="901025"/>
            </a:xfrm>
            <a:custGeom>
              <a:avLst/>
              <a:gdLst>
                <a:gd name="T0" fmla="*/ 0 w 123"/>
                <a:gd name="T1" fmla="*/ 0 h 676"/>
                <a:gd name="T2" fmla="*/ 123 w 123"/>
                <a:gd name="T3" fmla="*/ 115 h 676"/>
                <a:gd name="T4" fmla="*/ 123 w 123"/>
                <a:gd name="T5" fmla="*/ 676 h 676"/>
                <a:gd name="T6" fmla="*/ 0 w 123"/>
                <a:gd name="T7" fmla="*/ 561 h 676"/>
                <a:gd name="T8" fmla="*/ 0 w 1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76">
                  <a:moveTo>
                    <a:pt x="0" y="0"/>
                  </a:moveTo>
                  <a:lnTo>
                    <a:pt x="123" y="115"/>
                  </a:lnTo>
                  <a:lnTo>
                    <a:pt x="123" y="676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8BA6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102253" y="2991330"/>
              <a:ext cx="1763981" cy="747745"/>
            </a:xfrm>
            <a:custGeom>
              <a:avLst/>
              <a:gdLst>
                <a:gd name="T0" fmla="*/ 922 w 1173"/>
                <a:gd name="T1" fmla="*/ 0 h 561"/>
                <a:gd name="T2" fmla="*/ 0 w 1173"/>
                <a:gd name="T3" fmla="*/ 0 h 561"/>
                <a:gd name="T4" fmla="*/ 0 w 1173"/>
                <a:gd name="T5" fmla="*/ 561 h 561"/>
                <a:gd name="T6" fmla="*/ 922 w 1173"/>
                <a:gd name="T7" fmla="*/ 561 h 561"/>
                <a:gd name="T8" fmla="*/ 922 w 1173"/>
                <a:gd name="T9" fmla="*/ 561 h 561"/>
                <a:gd name="T10" fmla="*/ 1173 w 1173"/>
                <a:gd name="T11" fmla="*/ 279 h 561"/>
                <a:gd name="T12" fmla="*/ 922 w 117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3" h="561">
                  <a:moveTo>
                    <a:pt x="922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922" y="561"/>
                  </a:lnTo>
                  <a:lnTo>
                    <a:pt x="922" y="561"/>
                  </a:lnTo>
                  <a:lnTo>
                    <a:pt x="1173" y="2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1AA6C5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갈매기형 수장 13"/>
            <p:cNvSpPr/>
            <p:nvPr/>
          </p:nvSpPr>
          <p:spPr>
            <a:xfrm>
              <a:off x="3659968" y="2991330"/>
              <a:ext cx="4169409" cy="747744"/>
            </a:xfrm>
            <a:prstGeom prst="chevron">
              <a:avLst>
                <a:gd name="adj" fmla="val 43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갈매기형 수장 43"/>
            <p:cNvSpPr/>
            <p:nvPr/>
          </p:nvSpPr>
          <p:spPr>
            <a:xfrm>
              <a:off x="7218530" y="3096133"/>
              <a:ext cx="321267" cy="501750"/>
            </a:xfrm>
            <a:prstGeom prst="chevron">
              <a:avLst>
                <a:gd name="adj" fmla="val 74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1146300" y="1909354"/>
            <a:ext cx="6682627" cy="901027"/>
            <a:chOff x="1146300" y="1909354"/>
            <a:chExt cx="6682627" cy="901027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146300" y="1909354"/>
              <a:ext cx="777866" cy="747746"/>
            </a:xfrm>
            <a:prstGeom prst="rect">
              <a:avLst/>
            </a:prstGeom>
            <a:solidFill>
              <a:srgbClr val="555BB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924166" y="1909354"/>
              <a:ext cx="173960" cy="901026"/>
            </a:xfrm>
            <a:custGeom>
              <a:avLst/>
              <a:gdLst>
                <a:gd name="T0" fmla="*/ 0 w 123"/>
                <a:gd name="T1" fmla="*/ 0 h 676"/>
                <a:gd name="T2" fmla="*/ 123 w 123"/>
                <a:gd name="T3" fmla="*/ 115 h 676"/>
                <a:gd name="T4" fmla="*/ 123 w 123"/>
                <a:gd name="T5" fmla="*/ 676 h 676"/>
                <a:gd name="T6" fmla="*/ 0 w 123"/>
                <a:gd name="T7" fmla="*/ 561 h 676"/>
                <a:gd name="T8" fmla="*/ 0 w 1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76">
                  <a:moveTo>
                    <a:pt x="0" y="0"/>
                  </a:moveTo>
                  <a:lnTo>
                    <a:pt x="123" y="115"/>
                  </a:lnTo>
                  <a:lnTo>
                    <a:pt x="123" y="676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99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098125" y="2062635"/>
              <a:ext cx="1763981" cy="747746"/>
            </a:xfrm>
            <a:custGeom>
              <a:avLst/>
              <a:gdLst>
                <a:gd name="T0" fmla="*/ 922 w 1173"/>
                <a:gd name="T1" fmla="*/ 0 h 561"/>
                <a:gd name="T2" fmla="*/ 0 w 1173"/>
                <a:gd name="T3" fmla="*/ 0 h 561"/>
                <a:gd name="T4" fmla="*/ 0 w 1173"/>
                <a:gd name="T5" fmla="*/ 561 h 561"/>
                <a:gd name="T6" fmla="*/ 922 w 1173"/>
                <a:gd name="T7" fmla="*/ 561 h 561"/>
                <a:gd name="T8" fmla="*/ 922 w 1173"/>
                <a:gd name="T9" fmla="*/ 561 h 561"/>
                <a:gd name="T10" fmla="*/ 1173 w 1173"/>
                <a:gd name="T11" fmla="*/ 279 h 561"/>
                <a:gd name="T12" fmla="*/ 922 w 117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3" h="561">
                  <a:moveTo>
                    <a:pt x="922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922" y="561"/>
                  </a:lnTo>
                  <a:lnTo>
                    <a:pt x="922" y="561"/>
                  </a:lnTo>
                  <a:lnTo>
                    <a:pt x="1173" y="2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555BB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3659518" y="2062635"/>
              <a:ext cx="4169409" cy="747745"/>
            </a:xfrm>
            <a:prstGeom prst="chevron">
              <a:avLst>
                <a:gd name="adj" fmla="val 43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갈매기형 수장 42"/>
            <p:cNvSpPr/>
            <p:nvPr/>
          </p:nvSpPr>
          <p:spPr>
            <a:xfrm>
              <a:off x="7218530" y="2167439"/>
              <a:ext cx="321267" cy="501750"/>
            </a:xfrm>
            <a:prstGeom prst="chevron">
              <a:avLst>
                <a:gd name="adj" fmla="val 74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1146300" y="980660"/>
            <a:ext cx="6715172" cy="901027"/>
            <a:chOff x="1146300" y="980660"/>
            <a:chExt cx="6715172" cy="901027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146300" y="980660"/>
              <a:ext cx="777867" cy="7477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1924167" y="980660"/>
              <a:ext cx="173960" cy="901026"/>
            </a:xfrm>
            <a:custGeom>
              <a:avLst/>
              <a:gdLst>
                <a:gd name="T0" fmla="*/ 0 w 123"/>
                <a:gd name="T1" fmla="*/ 0 h 676"/>
                <a:gd name="T2" fmla="*/ 123 w 123"/>
                <a:gd name="T3" fmla="*/ 115 h 676"/>
                <a:gd name="T4" fmla="*/ 123 w 123"/>
                <a:gd name="T5" fmla="*/ 676 h 676"/>
                <a:gd name="T6" fmla="*/ 0 w 123"/>
                <a:gd name="T7" fmla="*/ 561 h 676"/>
                <a:gd name="T8" fmla="*/ 0 w 123"/>
                <a:gd name="T9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76">
                  <a:moveTo>
                    <a:pt x="0" y="0"/>
                  </a:moveTo>
                  <a:lnTo>
                    <a:pt x="123" y="115"/>
                  </a:lnTo>
                  <a:lnTo>
                    <a:pt x="123" y="676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2098125" y="1133941"/>
              <a:ext cx="1763981" cy="747746"/>
            </a:xfrm>
            <a:custGeom>
              <a:avLst/>
              <a:gdLst>
                <a:gd name="T0" fmla="*/ 922 w 1173"/>
                <a:gd name="T1" fmla="*/ 0 h 561"/>
                <a:gd name="T2" fmla="*/ 0 w 1173"/>
                <a:gd name="T3" fmla="*/ 0 h 561"/>
                <a:gd name="T4" fmla="*/ 0 w 1173"/>
                <a:gd name="T5" fmla="*/ 561 h 561"/>
                <a:gd name="T6" fmla="*/ 922 w 1173"/>
                <a:gd name="T7" fmla="*/ 561 h 561"/>
                <a:gd name="T8" fmla="*/ 922 w 1173"/>
                <a:gd name="T9" fmla="*/ 561 h 561"/>
                <a:gd name="T10" fmla="*/ 1173 w 1173"/>
                <a:gd name="T11" fmla="*/ 279 h 561"/>
                <a:gd name="T12" fmla="*/ 922 w 1173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3" h="561">
                  <a:moveTo>
                    <a:pt x="922" y="0"/>
                  </a:moveTo>
                  <a:lnTo>
                    <a:pt x="0" y="0"/>
                  </a:lnTo>
                  <a:lnTo>
                    <a:pt x="0" y="561"/>
                  </a:lnTo>
                  <a:lnTo>
                    <a:pt x="922" y="561"/>
                  </a:lnTo>
                  <a:lnTo>
                    <a:pt x="922" y="561"/>
                  </a:lnTo>
                  <a:lnTo>
                    <a:pt x="1173" y="2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갈매기형 수장 37"/>
            <p:cNvSpPr/>
            <p:nvPr/>
          </p:nvSpPr>
          <p:spPr>
            <a:xfrm>
              <a:off x="3692063" y="1133941"/>
              <a:ext cx="4169409" cy="747745"/>
            </a:xfrm>
            <a:prstGeom prst="chevron">
              <a:avLst>
                <a:gd name="adj" fmla="val 4358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갈매기형 수장 41"/>
            <p:cNvSpPr/>
            <p:nvPr/>
          </p:nvSpPr>
          <p:spPr>
            <a:xfrm>
              <a:off x="7289968" y="1238745"/>
              <a:ext cx="321267" cy="501750"/>
            </a:xfrm>
            <a:prstGeom prst="chevron">
              <a:avLst>
                <a:gd name="adj" fmla="val 74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24475" y="1988800"/>
            <a:ext cx="6335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02</a:t>
            </a:r>
            <a:endParaRPr lang="ko-KR" altLang="en-US" sz="2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23660" y="2132820"/>
            <a:ext cx="1440200" cy="4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복 음 실 천</a:t>
            </a:r>
            <a:endParaRPr lang="en-US" altLang="ko-KR" sz="2000" b="1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70" y="2118831"/>
            <a:ext cx="168208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6,000 </a:t>
            </a:r>
            <a:r>
              <a:rPr lang="ko-KR" altLang="en-US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천원</a:t>
            </a:r>
            <a:endParaRPr lang="en-US" altLang="ko-KR" sz="2000" b="1" dirty="0" smtClean="0">
              <a:solidFill>
                <a:srgbClr val="003399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2113" y="2924930"/>
            <a:ext cx="6335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03</a:t>
            </a:r>
            <a:endParaRPr lang="ko-KR" altLang="en-US" sz="2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79640" y="3100900"/>
            <a:ext cx="169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역 사 정 리</a:t>
            </a:r>
            <a:endParaRPr lang="ko-KR" altLang="ko-KR" sz="20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70" y="3140960"/>
            <a:ext cx="1650532" cy="405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endParaRPr lang="en-US" altLang="ko-KR" sz="2000" b="1" dirty="0" smtClean="0">
              <a:solidFill>
                <a:srgbClr val="0000CC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ts val="1200"/>
              </a:lnSpc>
            </a:pPr>
            <a:r>
              <a:rPr lang="en-US" altLang="ko-KR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4,000 </a:t>
            </a:r>
            <a:r>
              <a:rPr lang="ko-KR" altLang="en-US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천원</a:t>
            </a:r>
            <a:endParaRPr lang="en-US" altLang="ko-KR" sz="2000" b="1" dirty="0" smtClean="0">
              <a:solidFill>
                <a:srgbClr val="003399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3695" y="3861060"/>
            <a:ext cx="6335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04</a:t>
            </a:r>
            <a:endParaRPr lang="ko-KR" altLang="en-US" sz="2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51650" y="3933070"/>
            <a:ext cx="14965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 전 내 부</a:t>
            </a:r>
            <a:endParaRPr lang="en-US" altLang="ko-KR" sz="2000" b="1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6070" y="4041019"/>
            <a:ext cx="1584220" cy="4821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2,000 </a:t>
            </a:r>
            <a:r>
              <a:rPr lang="ko-KR" altLang="en-US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천원</a:t>
            </a:r>
            <a:endParaRPr lang="en-US" altLang="ko-KR" sz="2000" b="1" dirty="0" smtClean="0">
              <a:solidFill>
                <a:srgbClr val="003399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3695" y="4797190"/>
            <a:ext cx="6335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05</a:t>
            </a:r>
            <a:endParaRPr lang="ko-KR" altLang="en-US" sz="2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067344" y="4891282"/>
            <a:ext cx="14965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성 전 외 부</a:t>
            </a:r>
            <a:endParaRPr lang="en-US" altLang="ko-KR" sz="2000" b="1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32050" y="4941210"/>
            <a:ext cx="1828316" cy="4821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33,000 </a:t>
            </a:r>
            <a:r>
              <a:rPr lang="ko-KR" altLang="en-US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천원</a:t>
            </a:r>
            <a:endParaRPr lang="en-US" altLang="ko-KR" sz="2000" b="1" dirty="0" smtClean="0">
              <a:solidFill>
                <a:srgbClr val="003399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4475" y="1052670"/>
            <a:ext cx="63350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01</a:t>
            </a:r>
            <a:endParaRPr lang="ko-KR" altLang="en-US" sz="2800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098124" y="1268700"/>
            <a:ext cx="1530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념</a:t>
            </a:r>
            <a:r>
              <a:rPr lang="ko-KR" altLang="en-US" sz="2000" b="1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행 사 </a:t>
            </a:r>
            <a:endParaRPr lang="ko-KR" altLang="ko-KR" sz="2000" b="1" dirty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32050" y="1232761"/>
            <a:ext cx="187179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10,000 </a:t>
            </a:r>
            <a:r>
              <a:rPr lang="ko-KR" altLang="en-US" sz="2000" b="1" dirty="0" smtClean="0">
                <a:solidFill>
                  <a:srgbClr val="003399"/>
                </a:solidFill>
                <a:latin typeface="HY울릉도M" pitchFamily="18" charset="-127"/>
                <a:ea typeface="HY울릉도M" pitchFamily="18" charset="-127"/>
              </a:rPr>
              <a:t>천원</a:t>
            </a:r>
            <a:endParaRPr lang="en-US" altLang="ko-KR" sz="2000" b="1" dirty="0" smtClean="0">
              <a:solidFill>
                <a:srgbClr val="003399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3632406" y="5877340"/>
            <a:ext cx="3823458" cy="353943"/>
            <a:chOff x="3632406" y="5877340"/>
            <a:chExt cx="3823458" cy="353943"/>
          </a:xfrm>
        </p:grpSpPr>
        <p:sp>
          <p:nvSpPr>
            <p:cNvPr id="53" name="TextBox 52"/>
            <p:cNvSpPr txBox="1"/>
            <p:nvPr/>
          </p:nvSpPr>
          <p:spPr>
            <a:xfrm>
              <a:off x="6084210" y="5877340"/>
              <a:ext cx="507534" cy="353943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ko-KR" altLang="en-US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각헤드라인B" pitchFamily="18" charset="-127"/>
                  <a:ea typeface="HY각헤드라인B" pitchFamily="18" charset="-127"/>
                </a:rPr>
                <a:t>백</a:t>
              </a:r>
              <a:endParaRPr lang="ko-KR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각헤드라인B" pitchFamily="18" charset="-127"/>
                <a:ea typeface="HY각헤드라인B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48330" y="5877340"/>
              <a:ext cx="507534" cy="353943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ko-KR" altLang="en-US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각헤드라인B" pitchFamily="18" charset="-127"/>
                  <a:ea typeface="HY각헤드라인B" pitchFamily="18" charset="-127"/>
                </a:rPr>
                <a:t>만</a:t>
              </a:r>
              <a:endParaRPr lang="ko-KR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각헤드라인B" pitchFamily="18" charset="-127"/>
                <a:ea typeface="HY각헤드라인B" pitchFamily="18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32406" y="5877340"/>
              <a:ext cx="507534" cy="307777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/>
          </p:spPr>
          <p:txBody>
            <a:bodyPr wrap="square" tIns="0" bIns="0" rtlCol="0" anchor="t" anchorCtr="0">
              <a:spAutoFit/>
            </a:bodyPr>
            <a:lstStyle/>
            <a:p>
              <a:pPr algn="dist"/>
              <a:r>
                <a:rPr lang="en-US" altLang="ko-KR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각헤드라인B" pitchFamily="18" charset="-127"/>
                  <a:ea typeface="HY각헤드라인B" pitchFamily="18" charset="-127"/>
                </a:rPr>
                <a:t>5</a:t>
              </a:r>
              <a:endParaRPr lang="ko-KR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각헤드라인B" pitchFamily="18" charset="-127"/>
                <a:ea typeface="HY각헤드라인B" pitchFamily="18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27980" y="5877340"/>
              <a:ext cx="507534" cy="353943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/>
          </p:spPr>
          <p:txBody>
            <a:bodyPr wrap="square" tIns="0" rtlCol="0" anchor="t" anchorCtr="0">
              <a:spAutoFit/>
            </a:bodyPr>
            <a:lstStyle/>
            <a:p>
              <a:pPr algn="ctr"/>
              <a:r>
                <a:rPr lang="ko-KR" altLang="en-US" sz="20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각헤드라인B" pitchFamily="18" charset="-127"/>
                  <a:ea typeface="HY각헤드라인B" pitchFamily="18" charset="-127"/>
                </a:rPr>
                <a:t>천</a:t>
              </a:r>
              <a:endParaRPr lang="ko-KR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각헤드라인B" pitchFamily="18" charset="-127"/>
                <a:ea typeface="HY각헤드라인B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20090" y="5877340"/>
              <a:ext cx="507534" cy="353943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  <a:sp3d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각헤드라인B" pitchFamily="18" charset="-127"/>
                  <a:ea typeface="HY각헤드라인B" pitchFamily="18" charset="-127"/>
                </a:rPr>
                <a:t>5</a:t>
              </a:r>
              <a:endParaRPr lang="ko-KR" alt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각헤드라인B" pitchFamily="18" charset="-127"/>
                <a:ea typeface="HY각헤드라인B" pitchFamily="18" charset="-127"/>
              </a:endParaRPr>
            </a:p>
          </p:txBody>
        </p:sp>
      </p:grpSp>
      <p:grpSp>
        <p:nvGrpSpPr>
          <p:cNvPr id="64" name="그룹 110"/>
          <p:cNvGrpSpPr/>
          <p:nvPr/>
        </p:nvGrpSpPr>
        <p:grpSpPr>
          <a:xfrm rot="514198">
            <a:off x="5466396" y="5533245"/>
            <a:ext cx="342426" cy="331137"/>
            <a:chOff x="7691843" y="1348320"/>
            <a:chExt cx="672289" cy="703785"/>
          </a:xfrm>
        </p:grpSpPr>
        <p:sp>
          <p:nvSpPr>
            <p:cNvPr id="65" name="타원 64"/>
            <p:cNvSpPr/>
            <p:nvPr/>
          </p:nvSpPr>
          <p:spPr>
            <a:xfrm rot="860521">
              <a:off x="7691843" y="1672260"/>
              <a:ext cx="672289" cy="5590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7908924" y="1581151"/>
              <a:ext cx="238126" cy="238124"/>
            </a:xfrm>
            <a:prstGeom prst="ellipse">
              <a:avLst/>
            </a:pr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 rot="6260521">
              <a:off x="7676095" y="1673511"/>
              <a:ext cx="703785" cy="534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8" name="그룹 124"/>
          <p:cNvGrpSpPr/>
          <p:nvPr/>
        </p:nvGrpSpPr>
        <p:grpSpPr>
          <a:xfrm rot="514198">
            <a:off x="3514610" y="5540955"/>
            <a:ext cx="342426" cy="331137"/>
            <a:chOff x="7691843" y="1348320"/>
            <a:chExt cx="672289" cy="703785"/>
          </a:xfrm>
        </p:grpSpPr>
        <p:sp>
          <p:nvSpPr>
            <p:cNvPr id="69" name="타원 68"/>
            <p:cNvSpPr/>
            <p:nvPr/>
          </p:nvSpPr>
          <p:spPr>
            <a:xfrm rot="860521">
              <a:off x="7691843" y="1672260"/>
              <a:ext cx="672289" cy="5590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타원 69"/>
            <p:cNvSpPr/>
            <p:nvPr/>
          </p:nvSpPr>
          <p:spPr>
            <a:xfrm>
              <a:off x="7908924" y="1581151"/>
              <a:ext cx="238126" cy="238124"/>
            </a:xfrm>
            <a:prstGeom prst="ellipse">
              <a:avLst/>
            </a:pr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 rot="6260521">
              <a:off x="7676095" y="1673511"/>
              <a:ext cx="703785" cy="534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제목 1"/>
          <p:cNvSpPr>
            <a:spLocks noGrp="1"/>
          </p:cNvSpPr>
          <p:nvPr>
            <p:ph type="title" idx="4294967295"/>
          </p:nvPr>
        </p:nvSpPr>
        <p:spPr>
          <a:xfrm>
            <a:off x="155600" y="30140"/>
            <a:ext cx="3408260" cy="51846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6.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소요 예상금액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7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6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2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2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8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8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4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  <p:bldP spid="17" grpId="0"/>
      <p:bldP spid="23" grpId="0"/>
      <p:bldP spid="24" grpId="0"/>
      <p:bldP spid="25" grpId="0"/>
      <p:bldP spid="31" grpId="0"/>
      <p:bldP spid="32" grpId="0"/>
      <p:bldP spid="33" grpId="0"/>
      <p:bldP spid="39" grpId="0"/>
      <p:bldP spid="40" grpId="0"/>
      <p:bldP spid="41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churc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60" y="5013220"/>
            <a:ext cx="2617791" cy="1772770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4211950" y="2852920"/>
            <a:ext cx="1728192" cy="1728192"/>
            <a:chOff x="930080" y="3501008"/>
            <a:chExt cx="1728192" cy="1728192"/>
          </a:xfrm>
        </p:grpSpPr>
        <p:sp>
          <p:nvSpPr>
            <p:cNvPr id="21" name="타원 20"/>
            <p:cNvSpPr/>
            <p:nvPr/>
          </p:nvSpPr>
          <p:spPr>
            <a:xfrm>
              <a:off x="930080" y="3501008"/>
              <a:ext cx="1728192" cy="1728192"/>
            </a:xfrm>
            <a:prstGeom prst="ellipse">
              <a:avLst/>
            </a:prstGeom>
            <a:solidFill>
              <a:srgbClr val="A942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1095523" y="3666451"/>
              <a:ext cx="1397306" cy="13973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709911" y="4202848"/>
              <a:ext cx="752316" cy="826603"/>
            </a:xfrm>
            <a:custGeom>
              <a:avLst/>
              <a:gdLst>
                <a:gd name="connsiteX0" fmla="*/ 643018 w 771686"/>
                <a:gd name="connsiteY0" fmla="*/ 0 h 847886"/>
                <a:gd name="connsiteX1" fmla="*/ 771686 w 771686"/>
                <a:gd name="connsiteY1" fmla="*/ 128668 h 847886"/>
                <a:gd name="connsiteX2" fmla="*/ 767516 w 771686"/>
                <a:gd name="connsiteY2" fmla="*/ 149325 h 847886"/>
                <a:gd name="connsiteX3" fmla="*/ 771686 w 771686"/>
                <a:gd name="connsiteY3" fmla="*/ 149325 h 847886"/>
                <a:gd name="connsiteX4" fmla="*/ 213836 w 771686"/>
                <a:gd name="connsiteY4" fmla="*/ 833784 h 847886"/>
                <a:gd name="connsiteX5" fmla="*/ 179543 w 771686"/>
                <a:gd name="connsiteY5" fmla="*/ 837241 h 847886"/>
                <a:gd name="connsiteX6" fmla="*/ 178751 w 771686"/>
                <a:gd name="connsiteY6" fmla="*/ 837775 h 847886"/>
                <a:gd name="connsiteX7" fmla="*/ 128668 w 771686"/>
                <a:gd name="connsiteY7" fmla="*/ 847886 h 847886"/>
                <a:gd name="connsiteX8" fmla="*/ 0 w 771686"/>
                <a:gd name="connsiteY8" fmla="*/ 719218 h 847886"/>
                <a:gd name="connsiteX9" fmla="*/ 128668 w 771686"/>
                <a:gd name="connsiteY9" fmla="*/ 590550 h 847886"/>
                <a:gd name="connsiteX10" fmla="*/ 133451 w 771686"/>
                <a:gd name="connsiteY10" fmla="*/ 591516 h 847886"/>
                <a:gd name="connsiteX11" fmla="*/ 163377 w 771686"/>
                <a:gd name="connsiteY11" fmla="*/ 588499 h 847886"/>
                <a:gd name="connsiteX12" fmla="*/ 514312 w 771686"/>
                <a:gd name="connsiteY12" fmla="*/ 228678 h 847886"/>
                <a:gd name="connsiteX13" fmla="*/ 520464 w 771686"/>
                <a:gd name="connsiteY13" fmla="*/ 158954 h 847886"/>
                <a:gd name="connsiteX14" fmla="*/ 514350 w 771686"/>
                <a:gd name="connsiteY14" fmla="*/ 128668 h 847886"/>
                <a:gd name="connsiteX15" fmla="*/ 643018 w 771686"/>
                <a:gd name="connsiteY15" fmla="*/ 0 h 84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686" h="847886">
                  <a:moveTo>
                    <a:pt x="643018" y="0"/>
                  </a:moveTo>
                  <a:cubicBezTo>
                    <a:pt x="714079" y="0"/>
                    <a:pt x="771686" y="57607"/>
                    <a:pt x="771686" y="128668"/>
                  </a:cubicBezTo>
                  <a:lnTo>
                    <a:pt x="767516" y="149325"/>
                  </a:lnTo>
                  <a:lnTo>
                    <a:pt x="771686" y="149325"/>
                  </a:lnTo>
                  <a:cubicBezTo>
                    <a:pt x="771686" y="486948"/>
                    <a:pt x="532200" y="768637"/>
                    <a:pt x="213836" y="833784"/>
                  </a:cubicBezTo>
                  <a:lnTo>
                    <a:pt x="179543" y="837241"/>
                  </a:lnTo>
                  <a:lnTo>
                    <a:pt x="178751" y="837775"/>
                  </a:lnTo>
                  <a:cubicBezTo>
                    <a:pt x="163358" y="844286"/>
                    <a:pt x="146433" y="847886"/>
                    <a:pt x="128668" y="847886"/>
                  </a:cubicBezTo>
                  <a:cubicBezTo>
                    <a:pt x="57607" y="847886"/>
                    <a:pt x="0" y="790279"/>
                    <a:pt x="0" y="719218"/>
                  </a:cubicBezTo>
                  <a:cubicBezTo>
                    <a:pt x="0" y="648157"/>
                    <a:pt x="57607" y="590550"/>
                    <a:pt x="128668" y="590550"/>
                  </a:cubicBezTo>
                  <a:lnTo>
                    <a:pt x="133451" y="591516"/>
                  </a:lnTo>
                  <a:lnTo>
                    <a:pt x="163377" y="588499"/>
                  </a:lnTo>
                  <a:cubicBezTo>
                    <a:pt x="342118" y="551923"/>
                    <a:pt x="482108" y="408971"/>
                    <a:pt x="514312" y="228678"/>
                  </a:cubicBezTo>
                  <a:lnTo>
                    <a:pt x="520464" y="158954"/>
                  </a:lnTo>
                  <a:lnTo>
                    <a:pt x="514350" y="128668"/>
                  </a:lnTo>
                  <a:cubicBezTo>
                    <a:pt x="514350" y="57607"/>
                    <a:pt x="571957" y="0"/>
                    <a:pt x="64301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012200" y="1628750"/>
            <a:ext cx="1178904" cy="1178904"/>
            <a:chOff x="3491880" y="2420888"/>
            <a:chExt cx="1178904" cy="1178904"/>
          </a:xfrm>
        </p:grpSpPr>
        <p:sp>
          <p:nvSpPr>
            <p:cNvPr id="25" name="타원 24"/>
            <p:cNvSpPr/>
            <p:nvPr/>
          </p:nvSpPr>
          <p:spPr>
            <a:xfrm>
              <a:off x="3491880" y="2420888"/>
              <a:ext cx="1178904" cy="1178904"/>
            </a:xfrm>
            <a:prstGeom prst="ellipse">
              <a:avLst/>
            </a:prstGeom>
            <a:solidFill>
              <a:srgbClr val="414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3665708" y="2594716"/>
              <a:ext cx="831248" cy="831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4031203" y="2913815"/>
              <a:ext cx="447548" cy="491741"/>
            </a:xfrm>
            <a:custGeom>
              <a:avLst/>
              <a:gdLst>
                <a:gd name="connsiteX0" fmla="*/ 643018 w 771686"/>
                <a:gd name="connsiteY0" fmla="*/ 0 h 847886"/>
                <a:gd name="connsiteX1" fmla="*/ 771686 w 771686"/>
                <a:gd name="connsiteY1" fmla="*/ 128668 h 847886"/>
                <a:gd name="connsiteX2" fmla="*/ 767516 w 771686"/>
                <a:gd name="connsiteY2" fmla="*/ 149325 h 847886"/>
                <a:gd name="connsiteX3" fmla="*/ 771686 w 771686"/>
                <a:gd name="connsiteY3" fmla="*/ 149325 h 847886"/>
                <a:gd name="connsiteX4" fmla="*/ 213836 w 771686"/>
                <a:gd name="connsiteY4" fmla="*/ 833784 h 847886"/>
                <a:gd name="connsiteX5" fmla="*/ 179543 w 771686"/>
                <a:gd name="connsiteY5" fmla="*/ 837241 h 847886"/>
                <a:gd name="connsiteX6" fmla="*/ 178751 w 771686"/>
                <a:gd name="connsiteY6" fmla="*/ 837775 h 847886"/>
                <a:gd name="connsiteX7" fmla="*/ 128668 w 771686"/>
                <a:gd name="connsiteY7" fmla="*/ 847886 h 847886"/>
                <a:gd name="connsiteX8" fmla="*/ 0 w 771686"/>
                <a:gd name="connsiteY8" fmla="*/ 719218 h 847886"/>
                <a:gd name="connsiteX9" fmla="*/ 128668 w 771686"/>
                <a:gd name="connsiteY9" fmla="*/ 590550 h 847886"/>
                <a:gd name="connsiteX10" fmla="*/ 133451 w 771686"/>
                <a:gd name="connsiteY10" fmla="*/ 591516 h 847886"/>
                <a:gd name="connsiteX11" fmla="*/ 163377 w 771686"/>
                <a:gd name="connsiteY11" fmla="*/ 588499 h 847886"/>
                <a:gd name="connsiteX12" fmla="*/ 514312 w 771686"/>
                <a:gd name="connsiteY12" fmla="*/ 228678 h 847886"/>
                <a:gd name="connsiteX13" fmla="*/ 520464 w 771686"/>
                <a:gd name="connsiteY13" fmla="*/ 158954 h 847886"/>
                <a:gd name="connsiteX14" fmla="*/ 514350 w 771686"/>
                <a:gd name="connsiteY14" fmla="*/ 128668 h 847886"/>
                <a:gd name="connsiteX15" fmla="*/ 643018 w 771686"/>
                <a:gd name="connsiteY15" fmla="*/ 0 h 84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686" h="847886">
                  <a:moveTo>
                    <a:pt x="643018" y="0"/>
                  </a:moveTo>
                  <a:cubicBezTo>
                    <a:pt x="714079" y="0"/>
                    <a:pt x="771686" y="57607"/>
                    <a:pt x="771686" y="128668"/>
                  </a:cubicBezTo>
                  <a:lnTo>
                    <a:pt x="767516" y="149325"/>
                  </a:lnTo>
                  <a:lnTo>
                    <a:pt x="771686" y="149325"/>
                  </a:lnTo>
                  <a:cubicBezTo>
                    <a:pt x="771686" y="486948"/>
                    <a:pt x="532200" y="768637"/>
                    <a:pt x="213836" y="833784"/>
                  </a:cubicBezTo>
                  <a:lnTo>
                    <a:pt x="179543" y="837241"/>
                  </a:lnTo>
                  <a:lnTo>
                    <a:pt x="178751" y="837775"/>
                  </a:lnTo>
                  <a:cubicBezTo>
                    <a:pt x="163358" y="844286"/>
                    <a:pt x="146433" y="847886"/>
                    <a:pt x="128668" y="847886"/>
                  </a:cubicBezTo>
                  <a:cubicBezTo>
                    <a:pt x="57607" y="847886"/>
                    <a:pt x="0" y="790279"/>
                    <a:pt x="0" y="719218"/>
                  </a:cubicBezTo>
                  <a:cubicBezTo>
                    <a:pt x="0" y="648157"/>
                    <a:pt x="57607" y="590550"/>
                    <a:pt x="128668" y="590550"/>
                  </a:cubicBezTo>
                  <a:lnTo>
                    <a:pt x="133451" y="591516"/>
                  </a:lnTo>
                  <a:lnTo>
                    <a:pt x="163377" y="588499"/>
                  </a:lnTo>
                  <a:cubicBezTo>
                    <a:pt x="342118" y="551923"/>
                    <a:pt x="482108" y="408971"/>
                    <a:pt x="514312" y="228678"/>
                  </a:cubicBezTo>
                  <a:lnTo>
                    <a:pt x="520464" y="158954"/>
                  </a:lnTo>
                  <a:lnTo>
                    <a:pt x="514350" y="128668"/>
                  </a:lnTo>
                  <a:cubicBezTo>
                    <a:pt x="514350" y="57607"/>
                    <a:pt x="571957" y="0"/>
                    <a:pt x="64301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452400" y="3140960"/>
            <a:ext cx="1178904" cy="1178904"/>
            <a:chOff x="6670508" y="2879778"/>
            <a:chExt cx="1178904" cy="1178904"/>
          </a:xfrm>
        </p:grpSpPr>
        <p:sp>
          <p:nvSpPr>
            <p:cNvPr id="34" name="타원 33"/>
            <p:cNvSpPr/>
            <p:nvPr/>
          </p:nvSpPr>
          <p:spPr>
            <a:xfrm>
              <a:off x="6670508" y="2879778"/>
              <a:ext cx="1178904" cy="1178904"/>
            </a:xfrm>
            <a:prstGeom prst="ellipse">
              <a:avLst/>
            </a:prstGeom>
            <a:solidFill>
              <a:srgbClr val="2BA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844336" y="3053606"/>
              <a:ext cx="831248" cy="831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7209831" y="3372705"/>
              <a:ext cx="447548" cy="491741"/>
            </a:xfrm>
            <a:custGeom>
              <a:avLst/>
              <a:gdLst>
                <a:gd name="connsiteX0" fmla="*/ 643018 w 771686"/>
                <a:gd name="connsiteY0" fmla="*/ 0 h 847886"/>
                <a:gd name="connsiteX1" fmla="*/ 771686 w 771686"/>
                <a:gd name="connsiteY1" fmla="*/ 128668 h 847886"/>
                <a:gd name="connsiteX2" fmla="*/ 767516 w 771686"/>
                <a:gd name="connsiteY2" fmla="*/ 149325 h 847886"/>
                <a:gd name="connsiteX3" fmla="*/ 771686 w 771686"/>
                <a:gd name="connsiteY3" fmla="*/ 149325 h 847886"/>
                <a:gd name="connsiteX4" fmla="*/ 213836 w 771686"/>
                <a:gd name="connsiteY4" fmla="*/ 833784 h 847886"/>
                <a:gd name="connsiteX5" fmla="*/ 179543 w 771686"/>
                <a:gd name="connsiteY5" fmla="*/ 837241 h 847886"/>
                <a:gd name="connsiteX6" fmla="*/ 178751 w 771686"/>
                <a:gd name="connsiteY6" fmla="*/ 837775 h 847886"/>
                <a:gd name="connsiteX7" fmla="*/ 128668 w 771686"/>
                <a:gd name="connsiteY7" fmla="*/ 847886 h 847886"/>
                <a:gd name="connsiteX8" fmla="*/ 0 w 771686"/>
                <a:gd name="connsiteY8" fmla="*/ 719218 h 847886"/>
                <a:gd name="connsiteX9" fmla="*/ 128668 w 771686"/>
                <a:gd name="connsiteY9" fmla="*/ 590550 h 847886"/>
                <a:gd name="connsiteX10" fmla="*/ 133451 w 771686"/>
                <a:gd name="connsiteY10" fmla="*/ 591516 h 847886"/>
                <a:gd name="connsiteX11" fmla="*/ 163377 w 771686"/>
                <a:gd name="connsiteY11" fmla="*/ 588499 h 847886"/>
                <a:gd name="connsiteX12" fmla="*/ 514312 w 771686"/>
                <a:gd name="connsiteY12" fmla="*/ 228678 h 847886"/>
                <a:gd name="connsiteX13" fmla="*/ 520464 w 771686"/>
                <a:gd name="connsiteY13" fmla="*/ 158954 h 847886"/>
                <a:gd name="connsiteX14" fmla="*/ 514350 w 771686"/>
                <a:gd name="connsiteY14" fmla="*/ 128668 h 847886"/>
                <a:gd name="connsiteX15" fmla="*/ 643018 w 771686"/>
                <a:gd name="connsiteY15" fmla="*/ 0 h 84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1686" h="847886">
                  <a:moveTo>
                    <a:pt x="643018" y="0"/>
                  </a:moveTo>
                  <a:cubicBezTo>
                    <a:pt x="714079" y="0"/>
                    <a:pt x="771686" y="57607"/>
                    <a:pt x="771686" y="128668"/>
                  </a:cubicBezTo>
                  <a:lnTo>
                    <a:pt x="767516" y="149325"/>
                  </a:lnTo>
                  <a:lnTo>
                    <a:pt x="771686" y="149325"/>
                  </a:lnTo>
                  <a:cubicBezTo>
                    <a:pt x="771686" y="486948"/>
                    <a:pt x="532200" y="768637"/>
                    <a:pt x="213836" y="833784"/>
                  </a:cubicBezTo>
                  <a:lnTo>
                    <a:pt x="179543" y="837241"/>
                  </a:lnTo>
                  <a:lnTo>
                    <a:pt x="178751" y="837775"/>
                  </a:lnTo>
                  <a:cubicBezTo>
                    <a:pt x="163358" y="844286"/>
                    <a:pt x="146433" y="847886"/>
                    <a:pt x="128668" y="847886"/>
                  </a:cubicBezTo>
                  <a:cubicBezTo>
                    <a:pt x="57607" y="847886"/>
                    <a:pt x="0" y="790279"/>
                    <a:pt x="0" y="719218"/>
                  </a:cubicBezTo>
                  <a:cubicBezTo>
                    <a:pt x="0" y="648157"/>
                    <a:pt x="57607" y="590550"/>
                    <a:pt x="128668" y="590550"/>
                  </a:cubicBezTo>
                  <a:lnTo>
                    <a:pt x="133451" y="591516"/>
                  </a:lnTo>
                  <a:lnTo>
                    <a:pt x="163377" y="588499"/>
                  </a:lnTo>
                  <a:cubicBezTo>
                    <a:pt x="342118" y="551923"/>
                    <a:pt x="482108" y="408971"/>
                    <a:pt x="514312" y="228678"/>
                  </a:cubicBezTo>
                  <a:lnTo>
                    <a:pt x="520464" y="158954"/>
                  </a:lnTo>
                  <a:lnTo>
                    <a:pt x="514350" y="128668"/>
                  </a:lnTo>
                  <a:cubicBezTo>
                    <a:pt x="514350" y="57607"/>
                    <a:pt x="571957" y="0"/>
                    <a:pt x="64301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모서리가 둥근 직사각형 2"/>
          <p:cNvSpPr/>
          <p:nvPr/>
        </p:nvSpPr>
        <p:spPr>
          <a:xfrm rot="2700000">
            <a:off x="1064526" y="2132968"/>
            <a:ext cx="3194073" cy="3194073"/>
          </a:xfrm>
          <a:prstGeom prst="roundRect">
            <a:avLst>
              <a:gd name="adj" fmla="val 4362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모서리가 둥근 직사각형 3"/>
          <p:cNvSpPr/>
          <p:nvPr/>
        </p:nvSpPr>
        <p:spPr>
          <a:xfrm rot="2700000">
            <a:off x="4089080" y="1196690"/>
            <a:ext cx="1962019" cy="1962019"/>
          </a:xfrm>
          <a:prstGeom prst="roundRect">
            <a:avLst>
              <a:gd name="adj" fmla="val 4362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 rot="2700000">
            <a:off x="4089083" y="4301298"/>
            <a:ext cx="1962019" cy="1962019"/>
          </a:xfrm>
          <a:prstGeom prst="roundRect">
            <a:avLst>
              <a:gd name="adj" fmla="val 436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 rot="2700000">
            <a:off x="5643184" y="2748993"/>
            <a:ext cx="1962019" cy="1962019"/>
          </a:xfrm>
          <a:prstGeom prst="roundRect">
            <a:avLst>
              <a:gd name="adj" fmla="val 436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390" y="2962992"/>
            <a:ext cx="5014217" cy="1512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미사참여 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 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기도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입교권면 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 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성경통독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성지순례 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 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역사정리 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 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수입현황은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주간단위로 실적을 집계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월간단위 공지예정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47907" y="1460210"/>
            <a:ext cx="2755605" cy="14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수익사업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에 대해서는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여성부와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</a:t>
            </a:r>
            <a:r>
              <a:rPr lang="ko-KR" alt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협의후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추진예정 </a:t>
            </a:r>
            <a:endParaRPr lang="ko-KR" altLang="ko-K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95920" y="4581160"/>
            <a:ext cx="2197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사랑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일치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기쁨의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신앙공동체</a:t>
            </a:r>
            <a:endParaRPr lang="ko-KR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08130" y="3068950"/>
            <a:ext cx="21975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협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 찬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희생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봉사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  <a:p>
            <a:pPr algn="ctr">
              <a:defRPr/>
            </a:pPr>
            <a:r>
              <a:rPr lang="ko-KR" alt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컴퓨터B" pitchFamily="18" charset="-127"/>
                <a:ea typeface="a컴퓨터B" pitchFamily="18" charset="-127"/>
              </a:rPr>
              <a:t>빨랑카</a:t>
            </a:r>
            <a:endParaRPr lang="en-US" altLang="ko-K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컴퓨터B" pitchFamily="18" charset="-127"/>
              <a:ea typeface="a컴퓨터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95420" y="-27480"/>
            <a:ext cx="2983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7.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협조요청사항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436510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Yesform.com contribute not only to the forms &amp; </a:t>
            </a:r>
            <a:r>
              <a:rPr kumimoji="1"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documents but </a:t>
            </a:r>
            <a:r>
              <a:rPr kumimoji="1"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also success vision through business consultation and </a:t>
            </a:r>
            <a:r>
              <a:rPr kumimoji="1"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the </a:t>
            </a:r>
            <a:r>
              <a:rPr kumimoji="1"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whole heart companionship.</a:t>
            </a:r>
          </a:p>
        </p:txBody>
      </p:sp>
    </p:spTree>
    <p:extLst>
      <p:ext uri="{BB962C8B-B14F-4D97-AF65-F5344CB8AC3E}">
        <p14:creationId xmlns="" xmlns:p14="http://schemas.microsoft.com/office/powerpoint/2010/main" val="1147531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380" y="894191"/>
            <a:ext cx="4628190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sz="1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울릉도M" pitchFamily="18" charset="-127"/>
                <a:ea typeface="HY울릉도M" pitchFamily="18" charset="-127"/>
              </a:rPr>
              <a:t>2019</a:t>
            </a:r>
            <a:endParaRPr lang="ko-KR" altLang="en-US" sz="1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400" y="3843669"/>
            <a:ext cx="4743606" cy="2321711"/>
            <a:chOff x="107380" y="260560"/>
            <a:chExt cx="4743606" cy="2321711"/>
          </a:xfrm>
        </p:grpSpPr>
        <p:sp>
          <p:nvSpPr>
            <p:cNvPr id="13" name="TextBox 12"/>
            <p:cNvSpPr txBox="1"/>
            <p:nvPr/>
          </p:nvSpPr>
          <p:spPr>
            <a:xfrm>
              <a:off x="107380" y="1412720"/>
              <a:ext cx="474360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ko-KR" sz="32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이 날은 </a:t>
              </a:r>
              <a:r>
                <a:rPr lang="ko-KR" altLang="ko-KR" sz="20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주님께서</a:t>
              </a:r>
              <a:endParaRPr lang="en-US" altLang="ko-KR" sz="2000" b="1" dirty="0" smtClean="0">
                <a:solidFill>
                  <a:schemeClr val="accent1">
                    <a:lumMod val="75000"/>
                  </a:schemeClr>
                </a:solidFill>
                <a:latin typeface="HY백송B" pitchFamily="18" charset="-127"/>
                <a:ea typeface="HY백송B" pitchFamily="18" charset="-127"/>
              </a:endParaRPr>
            </a:p>
            <a:p>
              <a:r>
                <a:rPr lang="ko-KR" altLang="ko-KR" sz="20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 </a:t>
              </a:r>
              <a:r>
                <a:rPr lang="ko-KR" altLang="ko-KR" sz="16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만드신 날 우리 기뻐하며 즐거워하세 </a:t>
              </a:r>
              <a:r>
                <a:rPr lang="en-US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(</a:t>
              </a:r>
              <a:r>
                <a:rPr lang="ko-KR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시편</a:t>
              </a:r>
              <a:r>
                <a:rPr lang="en-US" altLang="ko-KR" sz="1400" b="1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118,24</a:t>
              </a:r>
              <a:r>
                <a:rPr lang="en-US" altLang="ko-KR" sz="1400" dirty="0" smtClean="0">
                  <a:solidFill>
                    <a:schemeClr val="accent1">
                      <a:lumMod val="75000"/>
                    </a:schemeClr>
                  </a:solidFill>
                  <a:latin typeface="HY백송B" pitchFamily="18" charset="-127"/>
                  <a:ea typeface="HY백송B" pitchFamily="18" charset="-127"/>
                </a:rPr>
                <a:t>)</a:t>
              </a:r>
              <a:endParaRPr lang="ko-KR" altLang="ko-KR" sz="1400" dirty="0" smtClean="0">
                <a:solidFill>
                  <a:schemeClr val="accent1">
                    <a:lumMod val="75000"/>
                  </a:schemeClr>
                </a:solidFill>
                <a:latin typeface="HY백송B" pitchFamily="18" charset="-127"/>
                <a:ea typeface="HY백송B" pitchFamily="18" charset="-127"/>
              </a:endParaRPr>
            </a:p>
            <a:p>
              <a:endParaRPr lang="ko-KR" altLang="en-US" dirty="0">
                <a:latin typeface="HY깊은샘물M" pitchFamily="18" charset="-127"/>
                <a:ea typeface="HY깊은샘물M" pitchFamily="18" charset="-127"/>
              </a:endParaRPr>
            </a:p>
          </p:txBody>
        </p:sp>
        <p:pic>
          <p:nvPicPr>
            <p:cNvPr id="15" name="그림 14" descr="25주년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90" y="404580"/>
              <a:ext cx="1932268" cy="1080150"/>
            </a:xfrm>
            <a:prstGeom prst="rect">
              <a:avLst/>
            </a:prstGeom>
          </p:spPr>
        </p:pic>
        <p:pic>
          <p:nvPicPr>
            <p:cNvPr id="16" name="그림 15" descr="수정2 복사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480" y="260560"/>
              <a:ext cx="576080" cy="473138"/>
            </a:xfrm>
            <a:prstGeom prst="rect">
              <a:avLst/>
            </a:prstGeom>
          </p:spPr>
        </p:pic>
        <p:cxnSp>
          <p:nvCxnSpPr>
            <p:cNvPr id="18" name="직선 연결선 17"/>
            <p:cNvCxnSpPr/>
            <p:nvPr/>
          </p:nvCxnSpPr>
          <p:spPr>
            <a:xfrm>
              <a:off x="2195670" y="908650"/>
              <a:ext cx="0" cy="5040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344732" y="836640"/>
              <a:ext cx="24432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solidFill>
                    <a:srgbClr val="FF0000"/>
                  </a:solidFill>
                  <a:latin typeface="HY동녘B" pitchFamily="18" charset="-127"/>
                  <a:ea typeface="HY동녘B" pitchFamily="18" charset="-127"/>
                </a:rPr>
                <a:t>사랑</a:t>
              </a:r>
              <a:r>
                <a:rPr lang="en-US" altLang="ko-KR" sz="1600" dirty="0" smtClean="0">
                  <a:solidFill>
                    <a:schemeClr val="bg1">
                      <a:lumMod val="5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.</a:t>
              </a:r>
              <a:r>
                <a:rPr lang="ko-KR" altLang="en-US" sz="1600" dirty="0" smtClean="0">
                  <a:solidFill>
                    <a:srgbClr val="00B050"/>
                  </a:solidFill>
                  <a:latin typeface="HY동녘B" pitchFamily="18" charset="-127"/>
                  <a:ea typeface="HY동녘B" pitchFamily="18" charset="-127"/>
                </a:rPr>
                <a:t>일치</a:t>
              </a:r>
              <a:r>
                <a:rPr lang="en-US" altLang="ko-KR" sz="1600" dirty="0" smtClean="0">
                  <a:solidFill>
                    <a:schemeClr val="bg1">
                      <a:lumMod val="5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.</a:t>
              </a:r>
              <a:r>
                <a:rPr lang="ko-KR" altLang="en-US" sz="1600" dirty="0" smtClean="0">
                  <a:solidFill>
                    <a:srgbClr val="FF9900"/>
                  </a:solidFill>
                  <a:latin typeface="HY동녘B" pitchFamily="18" charset="-127"/>
                  <a:ea typeface="HY동녘B" pitchFamily="18" charset="-127"/>
                </a:rPr>
                <a:t>기쁨</a:t>
              </a:r>
              <a:r>
                <a:rPr lang="ko-KR" altLang="en-US" sz="1600" dirty="0" smtClean="0">
                  <a:solidFill>
                    <a:schemeClr val="accent1">
                      <a:lumMod val="7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의</a:t>
              </a:r>
              <a:r>
                <a:rPr lang="en-US" altLang="ko-KR" sz="1600" dirty="0" smtClean="0">
                  <a:solidFill>
                    <a:schemeClr val="bg1">
                      <a:lumMod val="50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1600" dirty="0" smtClean="0">
                  <a:solidFill>
                    <a:schemeClr val="accent1">
                      <a:lumMod val="7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공동체</a:t>
              </a:r>
              <a:endParaRPr lang="ko-KR" altLang="en-US" sz="1600" dirty="0">
                <a:solidFill>
                  <a:schemeClr val="accent1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9690" y="1124680"/>
              <a:ext cx="2403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  <a:latin typeface="Broadway" pitchFamily="82" charset="0"/>
                </a:rPr>
                <a:t>J.P</a:t>
              </a:r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  <a:latin typeface="Broadway" pitchFamily="82" charset="0"/>
                </a:rPr>
                <a:t> </a:t>
              </a:r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  <a:latin typeface="Broadway" pitchFamily="82" charset="0"/>
                </a:rPr>
                <a:t>Catholic </a:t>
              </a:r>
              <a:r>
                <a:rPr lang="en-US" altLang="ko-KR" sz="1600" b="1" dirty="0" smtClean="0">
                  <a:solidFill>
                    <a:schemeClr val="bg1">
                      <a:lumMod val="50000"/>
                    </a:schemeClr>
                  </a:solidFill>
                  <a:latin typeface="Broadway" pitchFamily="82" charset="0"/>
                </a:rPr>
                <a:t>Church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  <a:latin typeface="Broadway" pitchFamily="8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7430" y="200764"/>
            <a:ext cx="805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사랑과 기쁨이 충만한 축제의 시</a:t>
            </a:r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간</a:t>
            </a:r>
            <a:endParaRPr lang="ko-KR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53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장평성당 이미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772770"/>
            <a:ext cx="7465359" cy="45854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31800" y="188550"/>
            <a:ext cx="2949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장 평 성 당</a:t>
            </a:r>
            <a:endParaRPr lang="ko-KR" alt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936" y="1052670"/>
            <a:ext cx="681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설립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25</a:t>
            </a:r>
            <a:r>
              <a:rPr lang="ko-KR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주년</a:t>
            </a:r>
            <a:r>
              <a:rPr lang="ko-KR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기념</a:t>
            </a:r>
            <a:r>
              <a:rPr lang="ko-KR" alt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 사업 보고 </a:t>
            </a:r>
            <a:endParaRPr lang="ko-KR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80140" y="6341451"/>
            <a:ext cx="2448340" cy="468052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         2018.06.03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연결자 6"/>
          <p:cNvSpPr/>
          <p:nvPr/>
        </p:nvSpPr>
        <p:spPr>
          <a:xfrm>
            <a:off x="1763610" y="880708"/>
            <a:ext cx="5500702" cy="550070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endParaRPr lang="ko-KR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694"/>
          <p:cNvSpPr>
            <a:spLocks noChangeArrowheads="1"/>
          </p:cNvSpPr>
          <p:nvPr/>
        </p:nvSpPr>
        <p:spPr bwMode="auto">
          <a:xfrm>
            <a:off x="2061412" y="1368726"/>
            <a:ext cx="2202528" cy="196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감사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의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하느님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" name="Rectangle 1696"/>
          <p:cNvSpPr>
            <a:spLocks noChangeArrowheads="1"/>
          </p:cNvSpPr>
          <p:nvPr/>
        </p:nvSpPr>
        <p:spPr bwMode="auto">
          <a:xfrm>
            <a:off x="2061412" y="3902840"/>
            <a:ext cx="2202528" cy="196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o-KR" alt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다함께</a:t>
            </a:r>
            <a:endParaRPr lang="en-US" altLang="ko-KR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기념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축하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성장</a:t>
            </a:r>
            <a:endParaRPr lang="en-US" altLang="ko-K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Rectangle 1695"/>
          <p:cNvSpPr>
            <a:spLocks noChangeArrowheads="1"/>
          </p:cNvSpPr>
          <p:nvPr/>
        </p:nvSpPr>
        <p:spPr bwMode="auto">
          <a:xfrm>
            <a:off x="4692568" y="1368726"/>
            <a:ext cx="2202528" cy="196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25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년 회상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6" name="Rectangle 1697"/>
          <p:cNvSpPr>
            <a:spLocks noChangeArrowheads="1"/>
          </p:cNvSpPr>
          <p:nvPr/>
        </p:nvSpPr>
        <p:spPr bwMode="auto">
          <a:xfrm>
            <a:off x="4692568" y="3902840"/>
            <a:ext cx="2202528" cy="19626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ko-KR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사랑</a:t>
            </a:r>
            <a:r>
              <a:rPr lang="en-US" altLang="ko-K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일치</a:t>
            </a:r>
            <a:r>
              <a:rPr lang="en-US" altLang="ko-KR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기쁨</a:t>
            </a:r>
            <a:r>
              <a:rPr lang="ko-KR" altLang="en-US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의</a:t>
            </a:r>
            <a:r>
              <a:rPr lang="ko-KR" altLang="en-US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2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공동체</a:t>
            </a:r>
            <a:endParaRPr lang="en-US" altLang="ko-KR" sz="2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" name="Group 1708"/>
          <p:cNvGrpSpPr>
            <a:grpSpLocks/>
          </p:cNvGrpSpPr>
          <p:nvPr/>
        </p:nvGrpSpPr>
        <p:grpSpPr bwMode="auto">
          <a:xfrm>
            <a:off x="3442195" y="2563021"/>
            <a:ext cx="2143532" cy="2108134"/>
            <a:chOff x="2328" y="1595"/>
            <a:chExt cx="1090" cy="1072"/>
          </a:xfrm>
        </p:grpSpPr>
        <p:sp>
          <p:nvSpPr>
            <p:cNvPr id="9" name="AutoShape 1699"/>
            <p:cNvSpPr>
              <a:spLocks noChangeArrowheads="1"/>
            </p:cNvSpPr>
            <p:nvPr/>
          </p:nvSpPr>
          <p:spPr bwMode="auto">
            <a:xfrm>
              <a:off x="2328" y="1595"/>
              <a:ext cx="1090" cy="1072"/>
            </a:xfrm>
            <a:custGeom>
              <a:avLst/>
              <a:gdLst>
                <a:gd name="G0" fmla="+- 4421 0 0"/>
                <a:gd name="G1" fmla="+- 21600 0 4421"/>
                <a:gd name="G2" fmla="+- 21600 0 44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421" y="10800"/>
                  </a:moveTo>
                  <a:cubicBezTo>
                    <a:pt x="4421" y="14323"/>
                    <a:pt x="7277" y="17179"/>
                    <a:pt x="10800" y="17179"/>
                  </a:cubicBezTo>
                  <a:cubicBezTo>
                    <a:pt x="14323" y="17179"/>
                    <a:pt x="17179" y="14323"/>
                    <a:pt x="17179" y="10800"/>
                  </a:cubicBezTo>
                  <a:cubicBezTo>
                    <a:pt x="17179" y="7277"/>
                    <a:pt x="14323" y="4421"/>
                    <a:pt x="10800" y="4421"/>
                  </a:cubicBezTo>
                  <a:cubicBezTo>
                    <a:pt x="7277" y="4421"/>
                    <a:pt x="4421" y="7277"/>
                    <a:pt x="4421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8496B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Oval 1701"/>
            <p:cNvSpPr>
              <a:spLocks noChangeArrowheads="1"/>
            </p:cNvSpPr>
            <p:nvPr/>
          </p:nvSpPr>
          <p:spPr bwMode="auto">
            <a:xfrm>
              <a:off x="2402" y="1659"/>
              <a:ext cx="943" cy="943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ko-KR" altLang="en-US" sz="4000" b="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목적</a:t>
              </a:r>
              <a:endParaRPr lang="en-US" altLang="ko-KR" sz="4000" b="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0"/>
            <a:ext cx="4790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1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.25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주년 기념행사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8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/>
        </p:nvSpPr>
        <p:spPr>
          <a:xfrm>
            <a:off x="4572000" y="9460"/>
            <a:ext cx="4536000" cy="67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 anchorCtr="0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endParaRPr lang="ko-KR" alt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7740440" y="3717040"/>
            <a:ext cx="0" cy="3658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5652150" y="3717040"/>
            <a:ext cx="0" cy="3658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3563860" y="3717040"/>
            <a:ext cx="0" cy="3658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1403560" y="3717040"/>
            <a:ext cx="0" cy="365844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2" name="Line 68"/>
          <p:cNvSpPr>
            <a:spLocks noChangeShapeType="1"/>
          </p:cNvSpPr>
          <p:nvPr/>
        </p:nvSpPr>
        <p:spPr bwMode="auto">
          <a:xfrm rot="10800000">
            <a:off x="3067696" y="1988800"/>
            <a:ext cx="1720334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39440" y="764482"/>
            <a:ext cx="8065120" cy="5976831"/>
            <a:chOff x="476" y="1288"/>
            <a:chExt cx="2277" cy="1454"/>
          </a:xfrm>
        </p:grpSpPr>
        <p:sp>
          <p:nvSpPr>
            <p:cNvPr id="5" name="Line 48"/>
            <p:cNvSpPr>
              <a:spLocks noChangeShapeType="1"/>
            </p:cNvSpPr>
            <p:nvPr/>
          </p:nvSpPr>
          <p:spPr bwMode="auto">
            <a:xfrm>
              <a:off x="1615" y="1428"/>
              <a:ext cx="0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476" y="1288"/>
              <a:ext cx="2277" cy="1454"/>
              <a:chOff x="484" y="1288"/>
              <a:chExt cx="2277" cy="1454"/>
            </a:xfrm>
          </p:grpSpPr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484" y="1884"/>
                <a:ext cx="486" cy="858"/>
                <a:chOff x="476" y="1884"/>
                <a:chExt cx="486" cy="858"/>
              </a:xfrm>
            </p:grpSpPr>
            <p:sp>
              <p:nvSpPr>
                <p:cNvPr id="44" name="AutoShape 28"/>
                <p:cNvSpPr>
                  <a:spLocks noChangeArrowheads="1"/>
                </p:cNvSpPr>
                <p:nvPr/>
              </p:nvSpPr>
              <p:spPr bwMode="auto">
                <a:xfrm>
                  <a:off x="476" y="188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ko-KR" sz="1600" b="1" dirty="0" smtClean="0">
                      <a:latin typeface="+mn-ea"/>
                    </a:rPr>
                    <a:t>기획운영 위원회</a:t>
                  </a:r>
                  <a:endParaRPr lang="ko-KR" altLang="en-US" sz="1600" b="1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45" name="AutoShape 29"/>
                <p:cNvSpPr>
                  <a:spLocks noChangeArrowheads="1"/>
                </p:cNvSpPr>
                <p:nvPr/>
              </p:nvSpPr>
              <p:spPr bwMode="auto">
                <a:xfrm>
                  <a:off x="476" y="209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위원장</a:t>
                  </a:r>
                  <a:r>
                    <a:rPr lang="ko-KR" altLang="en-US" sz="1400" dirty="0" smtClean="0">
                      <a:solidFill>
                        <a:srgbClr val="FF0000"/>
                      </a:solidFill>
                      <a:latin typeface="+mn-ea"/>
                    </a:rPr>
                    <a:t> </a:t>
                  </a:r>
                  <a:endParaRPr lang="en-US" altLang="ko-KR" sz="1400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endParaRPr lang="en-US" altLang="ko-KR" sz="11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  <a:p>
                  <a:pPr algn="ctr">
                    <a:defRPr/>
                  </a:pP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위기섭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세례자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 </a:t>
                  </a: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요한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6" name="AutoShape 30"/>
                <p:cNvSpPr>
                  <a:spLocks noChangeArrowheads="1"/>
                </p:cNvSpPr>
                <p:nvPr/>
              </p:nvSpPr>
              <p:spPr bwMode="auto">
                <a:xfrm>
                  <a:off x="476" y="2287"/>
                  <a:ext cx="486" cy="17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부위원장</a:t>
                  </a:r>
                  <a:endParaRPr lang="en-US" altLang="ko-KR" sz="1200" b="1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주석환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유스티노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공순덕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페브로니아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100" b="1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7" name="AutoShape 31"/>
                <p:cNvSpPr>
                  <a:spLocks noChangeArrowheads="1"/>
                </p:cNvSpPr>
                <p:nvPr/>
              </p:nvSpPr>
              <p:spPr bwMode="auto">
                <a:xfrm>
                  <a:off x="476" y="2499"/>
                  <a:ext cx="486" cy="243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t" anchorCtr="0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</a:rPr>
                    <a:t>위 원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최창근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최상건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옥영백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윤현숙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이연희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윤선화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홍옥희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김영선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김점숙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박재우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endParaRPr lang="ko-KR" altLang="en-US" sz="9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>
                <a:off x="1081" y="1884"/>
                <a:ext cx="486" cy="858"/>
                <a:chOff x="476" y="1884"/>
                <a:chExt cx="486" cy="858"/>
              </a:xfrm>
            </p:grpSpPr>
            <p:sp>
              <p:nvSpPr>
                <p:cNvPr id="40" name="AutoShape 33"/>
                <p:cNvSpPr>
                  <a:spLocks noChangeArrowheads="1"/>
                </p:cNvSpPr>
                <p:nvPr/>
              </p:nvSpPr>
              <p:spPr bwMode="auto">
                <a:xfrm>
                  <a:off x="476" y="188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ko-KR" sz="1600" b="1" dirty="0" smtClean="0">
                      <a:latin typeface="+mn-ea"/>
                    </a:rPr>
                    <a:t>복음실천 위원회</a:t>
                  </a:r>
                  <a:endParaRPr lang="ko-KR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41" name="AutoShape 34"/>
                <p:cNvSpPr>
                  <a:spLocks noChangeArrowheads="1"/>
                </p:cNvSpPr>
                <p:nvPr/>
              </p:nvSpPr>
              <p:spPr bwMode="auto">
                <a:xfrm>
                  <a:off x="476" y="209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위원장</a:t>
                  </a:r>
                  <a:endParaRPr lang="en-US" altLang="ko-KR" sz="1200" b="1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endParaRPr lang="en-US" altLang="ko-KR" sz="1100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안광준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2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스테파노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2" name="AutoShape 35"/>
                <p:cNvSpPr>
                  <a:spLocks noChangeArrowheads="1"/>
                </p:cNvSpPr>
                <p:nvPr/>
              </p:nvSpPr>
              <p:spPr bwMode="auto">
                <a:xfrm>
                  <a:off x="476" y="2287"/>
                  <a:ext cx="486" cy="17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부위원장</a:t>
                  </a:r>
                  <a:endParaRPr lang="en-US" altLang="ko-KR" sz="1200" b="1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김재욱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야고보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정삼주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베드로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100" b="1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3" name="AutoShape 36"/>
                <p:cNvSpPr>
                  <a:spLocks noChangeArrowheads="1"/>
                </p:cNvSpPr>
                <p:nvPr/>
              </p:nvSpPr>
              <p:spPr bwMode="auto">
                <a:xfrm>
                  <a:off x="476" y="2497"/>
                  <a:ext cx="486" cy="24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tIns="36000" anchor="t" anchorCtr="0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</a:rPr>
                    <a:t>위 원</a:t>
                  </a:r>
                  <a:endParaRPr lang="en-US" altLang="ko-KR" sz="1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천금옥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이미자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옥춘희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엄영회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최성순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김복남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옥영순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강현자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최창훈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박홍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김미희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Group 37"/>
              <p:cNvGrpSpPr>
                <a:grpSpLocks/>
              </p:cNvGrpSpPr>
              <p:nvPr/>
            </p:nvGrpSpPr>
            <p:grpSpPr bwMode="auto">
              <a:xfrm>
                <a:off x="1678" y="1884"/>
                <a:ext cx="486" cy="858"/>
                <a:chOff x="476" y="1884"/>
                <a:chExt cx="486" cy="858"/>
              </a:xfrm>
            </p:grpSpPr>
            <p:sp>
              <p:nvSpPr>
                <p:cNvPr id="36" name="AutoShape 38"/>
                <p:cNvSpPr>
                  <a:spLocks noChangeArrowheads="1"/>
                </p:cNvSpPr>
                <p:nvPr/>
              </p:nvSpPr>
              <p:spPr bwMode="auto">
                <a:xfrm>
                  <a:off x="476" y="188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ko-KR" sz="1600" b="1" dirty="0" smtClean="0">
                      <a:latin typeface="+mn-ea"/>
                    </a:rPr>
                    <a:t>역사정리 위원회</a:t>
                  </a:r>
                  <a:endParaRPr lang="ko-KR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37" name="AutoShape 39"/>
                <p:cNvSpPr>
                  <a:spLocks noChangeArrowheads="1"/>
                </p:cNvSpPr>
                <p:nvPr/>
              </p:nvSpPr>
              <p:spPr bwMode="auto">
                <a:xfrm>
                  <a:off x="476" y="209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위원장</a:t>
                  </a:r>
                  <a:endParaRPr lang="en-US" altLang="ko-KR" sz="1200" b="1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endParaRPr lang="en-US" altLang="ko-KR" sz="1100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채태영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베드로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8" name="AutoShape 40"/>
                <p:cNvSpPr>
                  <a:spLocks noChangeArrowheads="1"/>
                </p:cNvSpPr>
                <p:nvPr/>
              </p:nvSpPr>
              <p:spPr bwMode="auto">
                <a:xfrm>
                  <a:off x="476" y="2287"/>
                  <a:ext cx="486" cy="17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부위원장</a:t>
                  </a:r>
                  <a:endParaRPr lang="en-US" altLang="ko-KR" sz="1200" b="1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서정희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마리아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이정길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   (</a:t>
                  </a: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요셉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100" b="1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9" name="AutoShape 41"/>
                <p:cNvSpPr>
                  <a:spLocks noChangeArrowheads="1"/>
                </p:cNvSpPr>
                <p:nvPr/>
              </p:nvSpPr>
              <p:spPr bwMode="auto">
                <a:xfrm>
                  <a:off x="476" y="2497"/>
                  <a:ext cx="486" cy="24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t" anchorCtr="0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</a:rPr>
                    <a:t>위 원</a:t>
                  </a:r>
                  <a:endParaRPr lang="en-US" altLang="ko-KR" sz="1200" b="1" dirty="0" smtClean="0">
                    <a:solidFill>
                      <a:srgbClr val="FF0000"/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황선희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송명식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이대성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장순덕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나현미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최정아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조춘열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Group 42"/>
              <p:cNvGrpSpPr>
                <a:grpSpLocks/>
              </p:cNvGrpSpPr>
              <p:nvPr/>
            </p:nvGrpSpPr>
            <p:grpSpPr bwMode="auto">
              <a:xfrm>
                <a:off x="2275" y="1884"/>
                <a:ext cx="486" cy="858"/>
                <a:chOff x="476" y="1884"/>
                <a:chExt cx="486" cy="858"/>
              </a:xfrm>
            </p:grpSpPr>
            <p:sp>
              <p:nvSpPr>
                <p:cNvPr id="32" name="AutoShape 43"/>
                <p:cNvSpPr>
                  <a:spLocks noChangeArrowheads="1"/>
                </p:cNvSpPr>
                <p:nvPr/>
              </p:nvSpPr>
              <p:spPr bwMode="auto">
                <a:xfrm>
                  <a:off x="476" y="188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ko-KR" sz="1600" b="1" dirty="0" smtClean="0">
                      <a:latin typeface="+mn-ea"/>
                    </a:rPr>
                    <a:t>환경개선 위원회</a:t>
                  </a:r>
                  <a:endParaRPr lang="ko-KR" altLang="en-US" sz="1600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  <p:sp>
              <p:nvSpPr>
                <p:cNvPr id="33" name="AutoShape 44"/>
                <p:cNvSpPr>
                  <a:spLocks noChangeArrowheads="1"/>
                </p:cNvSpPr>
                <p:nvPr/>
              </p:nvSpPr>
              <p:spPr bwMode="auto">
                <a:xfrm>
                  <a:off x="476" y="2094"/>
                  <a:ext cx="486" cy="15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위원장</a:t>
                  </a:r>
                  <a:endParaRPr lang="en-US" altLang="ko-KR" sz="1200" b="1" dirty="0" smtClean="0">
                    <a:solidFill>
                      <a:srgbClr val="FF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endParaRPr lang="en-US" altLang="ko-KR" sz="1100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defRPr/>
                  </a:pPr>
                  <a:r>
                    <a:rPr lang="ko-KR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배동일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2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안드레아</a:t>
                  </a:r>
                  <a:r>
                    <a:rPr lang="en-US" altLang="ko-KR" sz="12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2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4" name="AutoShape 45"/>
                <p:cNvSpPr>
                  <a:spLocks noChangeArrowheads="1"/>
                </p:cNvSpPr>
                <p:nvPr/>
              </p:nvSpPr>
              <p:spPr bwMode="auto">
                <a:xfrm>
                  <a:off x="476" y="2287"/>
                  <a:ext cx="486" cy="17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  <a:latin typeface="+mn-ea"/>
                    </a:rPr>
                    <a:t>부위원장</a:t>
                  </a:r>
                  <a:endParaRPr lang="en-US" altLang="ko-KR" sz="1200" b="1" dirty="0" smtClean="0">
                    <a:solidFill>
                      <a:srgbClr val="000000"/>
                    </a:solidFill>
                    <a:latin typeface="+mn-ea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송민섭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베네딕도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ko-KR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남주희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(</a:t>
                  </a:r>
                  <a:r>
                    <a:rPr lang="ko-KR" altLang="ko-KR" sz="1100" b="1" dirty="0" err="1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유스티노</a:t>
                  </a:r>
                  <a:r>
                    <a:rPr lang="en-US" altLang="ko-KR" sz="11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+mn-ea"/>
                    </a:rPr>
                    <a:t>)</a:t>
                  </a:r>
                  <a:endParaRPr lang="ko-KR" altLang="en-US" sz="1100" b="1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35" name="AutoShape 46"/>
                <p:cNvSpPr>
                  <a:spLocks noChangeArrowheads="1"/>
                </p:cNvSpPr>
                <p:nvPr/>
              </p:nvSpPr>
              <p:spPr bwMode="auto">
                <a:xfrm>
                  <a:off x="476" y="2497"/>
                  <a:ext cx="486" cy="245"/>
                </a:xfrm>
                <a:prstGeom prst="roundRect">
                  <a:avLst>
                    <a:gd name="adj" fmla="val 23079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t" anchorCtr="0"/>
                <a:lstStyle/>
                <a:p>
                  <a:pPr algn="ctr">
                    <a:defRPr/>
                  </a:pPr>
                  <a:r>
                    <a:rPr lang="ko-KR" altLang="en-US" sz="1200" b="1" dirty="0" smtClean="0">
                      <a:solidFill>
                        <a:srgbClr val="FF0000"/>
                      </a:solidFill>
                    </a:rPr>
                    <a:t>위 원</a:t>
                  </a:r>
                  <a:endParaRPr lang="en-US" altLang="ko-KR" sz="12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천영철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윤종길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류이도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옥혁수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전미영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진창곤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  <a:p>
                  <a:pPr algn="ctr">
                    <a:defRPr/>
                  </a:pPr>
                  <a:r>
                    <a:rPr lang="ko-KR" altLang="en-US" sz="900" b="1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유현문</a:t>
                  </a:r>
                  <a:r>
                    <a:rPr lang="en-US" altLang="ko-KR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altLang="en-US" sz="9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신종수</a:t>
                  </a:r>
                  <a:endParaRPr lang="en-US" altLang="ko-KR" sz="900" b="1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1" name="AutoShape 47"/>
              <p:cNvSpPr>
                <a:spLocks noChangeArrowheads="1"/>
              </p:cNvSpPr>
              <p:nvPr/>
            </p:nvSpPr>
            <p:spPr bwMode="auto">
              <a:xfrm>
                <a:off x="2049" y="1481"/>
                <a:ext cx="486" cy="210"/>
              </a:xfrm>
              <a:prstGeom prst="roundRect">
                <a:avLst>
                  <a:gd name="adj" fmla="val 23079"/>
                </a:avLst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 dirty="0" smtClean="0">
                    <a:solidFill>
                      <a:srgbClr val="FF0000"/>
                    </a:solidFill>
                    <a:latin typeface="+mn-ea"/>
                  </a:rPr>
                  <a:t>자문위원</a:t>
                </a:r>
                <a:endParaRPr lang="en-US" altLang="ko-KR" sz="1200" b="1" dirty="0" smtClean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defRPr/>
                </a:pP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        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정계석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벨라도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)</a:t>
                </a:r>
                <a:b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</a:b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        </a:t>
                </a:r>
                <a:r>
                  <a:rPr lang="ko-KR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강길현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바오로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lang="ko-KR" altLang="ko-KR" sz="1000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endParaRPr>
              </a:p>
              <a:p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       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김일배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안토니오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lang="ko-KR" altLang="ko-KR" sz="1000" dirty="0" smtClean="0">
                  <a:solidFill>
                    <a:schemeClr val="accent1">
                      <a:lumMod val="50000"/>
                    </a:schemeClr>
                  </a:solidFill>
                  <a:latin typeface="+mn-ea"/>
                </a:endParaRPr>
              </a:p>
              <a:p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       </a:t>
                </a:r>
                <a:r>
                  <a:rPr lang="ko-KR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이승준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(</a:t>
                </a:r>
                <a:r>
                  <a:rPr lang="ko-KR" altLang="ko-KR" sz="1000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가브리엘</a:t>
                </a:r>
                <a:r>
                  <a:rPr lang="en-US" altLang="ko-KR" sz="1000" b="1" dirty="0" smtClean="0">
                    <a:solidFill>
                      <a:schemeClr val="accent1">
                        <a:lumMod val="50000"/>
                      </a:schemeClr>
                    </a:solidFill>
                    <a:latin typeface="+mn-ea"/>
                  </a:rPr>
                  <a:t>)</a:t>
                </a:r>
                <a:endParaRPr lang="ko-KR" altLang="en-US" sz="1000" dirty="0">
                  <a:solidFill>
                    <a:schemeClr val="accent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9" name="AutoShape 26"/>
              <p:cNvSpPr>
                <a:spLocks noChangeArrowheads="1"/>
              </p:cNvSpPr>
              <p:nvPr/>
            </p:nvSpPr>
            <p:spPr bwMode="auto">
              <a:xfrm>
                <a:off x="1362" y="1288"/>
                <a:ext cx="512" cy="158"/>
              </a:xfrm>
              <a:prstGeom prst="roundRect">
                <a:avLst>
                  <a:gd name="adj" fmla="val 23079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1400" b="1" dirty="0" smtClean="0">
                    <a:solidFill>
                      <a:schemeClr val="bg1"/>
                    </a:solidFill>
                    <a:latin typeface="+mn-ea"/>
                  </a:rPr>
                  <a:t>지도신부</a:t>
                </a:r>
                <a:endParaRPr lang="en-US" altLang="ko-KR" sz="1400" dirty="0" smtClean="0">
                  <a:solidFill>
                    <a:srgbClr val="000000"/>
                  </a:solidFill>
                  <a:latin typeface="+mn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1400" b="1" dirty="0" smtClean="0">
                    <a:solidFill>
                      <a:srgbClr val="FFFF00"/>
                    </a:solidFill>
                    <a:latin typeface="+mn-ea"/>
                  </a:rPr>
                  <a:t>서정범</a:t>
                </a:r>
                <a:r>
                  <a:rPr lang="en-US" altLang="ko-KR" sz="1400" b="1" dirty="0" smtClean="0">
                    <a:solidFill>
                      <a:srgbClr val="FFFF00"/>
                    </a:solidFill>
                    <a:latin typeface="+mn-ea"/>
                  </a:rPr>
                  <a:t>(</a:t>
                </a:r>
                <a:r>
                  <a:rPr lang="ko-KR" altLang="en-US" sz="1400" b="1" dirty="0" err="1" smtClean="0">
                    <a:solidFill>
                      <a:srgbClr val="FFFF00"/>
                    </a:solidFill>
                    <a:latin typeface="+mn-ea"/>
                  </a:rPr>
                  <a:t>세례자요한</a:t>
                </a:r>
                <a:r>
                  <a:rPr lang="en-US" altLang="ko-KR" sz="1400" b="1" dirty="0" smtClean="0">
                    <a:solidFill>
                      <a:srgbClr val="FFFF00"/>
                    </a:solidFill>
                    <a:latin typeface="+mj-lt"/>
                  </a:rPr>
                  <a:t>)</a:t>
                </a:r>
                <a:endParaRPr lang="ko-KR" altLang="en-US" sz="1400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</p:grp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>
              <a:off x="720" y="1776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1327" y="1776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61"/>
            <p:cNvSpPr>
              <a:spLocks noChangeShapeType="1"/>
            </p:cNvSpPr>
            <p:nvPr/>
          </p:nvSpPr>
          <p:spPr bwMode="auto">
            <a:xfrm>
              <a:off x="1919" y="1776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2509" y="1776"/>
              <a:ext cx="0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>
              <a:off x="743" y="1755"/>
              <a:ext cx="5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1349" y="1755"/>
              <a:ext cx="5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65"/>
            <p:cNvSpPr>
              <a:spLocks noChangeShapeType="1"/>
            </p:cNvSpPr>
            <p:nvPr/>
          </p:nvSpPr>
          <p:spPr bwMode="auto">
            <a:xfrm>
              <a:off x="1946" y="1755"/>
              <a:ext cx="5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68"/>
            <p:cNvSpPr>
              <a:spLocks noChangeShapeType="1"/>
            </p:cNvSpPr>
            <p:nvPr/>
          </p:nvSpPr>
          <p:spPr bwMode="auto">
            <a:xfrm>
              <a:off x="1554" y="1586"/>
              <a:ext cx="4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0" name="AutoShape 26"/>
          <p:cNvSpPr>
            <a:spLocks noChangeArrowheads="1"/>
          </p:cNvSpPr>
          <p:nvPr/>
        </p:nvSpPr>
        <p:spPr bwMode="auto">
          <a:xfrm>
            <a:off x="3563860" y="1628750"/>
            <a:ext cx="1911600" cy="648000"/>
          </a:xfrm>
          <a:prstGeom prst="roundRect">
            <a:avLst>
              <a:gd name="adj" fmla="val 23079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chemeClr val="bg1"/>
                </a:solidFill>
                <a:latin typeface="+mn-ea"/>
              </a:rPr>
              <a:t>본당회장</a:t>
            </a:r>
            <a:endParaRPr lang="en-US" altLang="ko-KR" sz="1400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정동한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베드로</a:t>
            </a:r>
            <a:r>
              <a:rPr lang="en-US" altLang="ko-KR" sz="1400" b="1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  <a:endParaRPr lang="ko-KR" altLang="en-US" sz="14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1174153" y="1556740"/>
            <a:ext cx="1813627" cy="864120"/>
          </a:xfrm>
          <a:prstGeom prst="roundRect">
            <a:avLst>
              <a:gd name="adj" fmla="val 23079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임실비아</a:t>
            </a:r>
            <a:r>
              <a:rPr lang="ko-KR" alt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수녀</a:t>
            </a:r>
            <a:endParaRPr lang="en-US" altLang="ko-K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조루시아</a:t>
            </a:r>
            <a:r>
              <a:rPr lang="ko-KR" alt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수녀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750" y="66612"/>
            <a:ext cx="3528490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ko-KR" altLang="ko-KR" sz="1200" b="1" dirty="0" err="1" smtClean="0">
                <a:solidFill>
                  <a:schemeClr val="accent6">
                    <a:lumMod val="75000"/>
                  </a:schemeClr>
                </a:solidFill>
                <a:latin typeface="+mn-ea"/>
                <a:cs typeface="함초롬바탕" pitchFamily="18" charset="-127"/>
              </a:rPr>
              <a:t>장평성당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함초롬바탕" pitchFamily="18" charset="-127"/>
              </a:rPr>
              <a:t> </a:t>
            </a:r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함초롬바탕" pitchFamily="18" charset="-127"/>
              </a:rPr>
              <a:t>25</a:t>
            </a:r>
            <a:r>
              <a:rPr lang="ko-KR" altLang="en-US" sz="12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함초롬바탕" pitchFamily="18" charset="-127"/>
              </a:rPr>
              <a:t>주년</a:t>
            </a:r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  <a:latin typeface="+mn-ea"/>
              <a:cs typeface="함초롬바탕" pitchFamily="18" charset="-127"/>
            </a:endParaRPr>
          </a:p>
          <a:p>
            <a:pPr algn="ctr"/>
            <a:r>
              <a:rPr lang="ko-KR" altLang="ko-KR" b="1" dirty="0" smtClean="0">
                <a:solidFill>
                  <a:srgbClr val="008000"/>
                </a:solidFill>
                <a:latin typeface="+mn-ea"/>
              </a:rPr>
              <a:t>기념사업 추진협의회 조직도</a:t>
            </a:r>
            <a:endParaRPr lang="ko-KR" altLang="en-US" b="1" dirty="0" smtClean="0">
              <a:solidFill>
                <a:srgbClr val="008000"/>
              </a:solidFill>
              <a:latin typeface="+mn-ea"/>
              <a:cs typeface="굴림" pitchFamily="50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8302" y="-27480"/>
            <a:ext cx="3848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2.</a:t>
            </a: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기획</a:t>
            </a:r>
            <a:r>
              <a:rPr lang="ko-KR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‧</a:t>
            </a: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운영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위원회 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286900" y="980660"/>
            <a:ext cx="6800103" cy="5328740"/>
            <a:chOff x="1286900" y="980660"/>
            <a:chExt cx="6800103" cy="5328740"/>
          </a:xfrm>
        </p:grpSpPr>
        <p:cxnSp>
          <p:nvCxnSpPr>
            <p:cNvPr id="17" name="직선 연결선 16"/>
            <p:cNvCxnSpPr/>
            <p:nvPr/>
          </p:nvCxnSpPr>
          <p:spPr>
            <a:xfrm flipV="1">
              <a:off x="1979640" y="1196690"/>
              <a:ext cx="1075918" cy="1"/>
            </a:xfrm>
            <a:prstGeom prst="line">
              <a:avLst/>
            </a:prstGeom>
            <a:ln w="19050">
              <a:solidFill>
                <a:srgbClr val="00D79E"/>
              </a:solidFill>
              <a:prstDash val="sysDot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4283960" y="2276840"/>
              <a:ext cx="1075918" cy="1"/>
            </a:xfrm>
            <a:prstGeom prst="line">
              <a:avLst/>
            </a:prstGeom>
            <a:ln w="19050">
              <a:solidFill>
                <a:srgbClr val="1AA6C5"/>
              </a:solidFill>
              <a:prstDash val="sysDot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rot="10800000" flipV="1">
              <a:off x="5944422" y="6093370"/>
              <a:ext cx="1075918" cy="1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rot="10800000" flipV="1">
              <a:off x="3779891" y="4797190"/>
              <a:ext cx="1075918" cy="1"/>
            </a:xfrm>
            <a:prstGeom prst="line">
              <a:avLst/>
            </a:prstGeom>
            <a:ln w="19050">
              <a:solidFill>
                <a:srgbClr val="FF0066"/>
              </a:solidFill>
              <a:prstDash val="sysDot"/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131800" y="980660"/>
              <a:ext cx="495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성공적인 사업을 위해 사업 전체총괄 기획운영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8546" y="2060810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본당예산과는 별도관리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86900" y="458116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한마음 </a:t>
              </a:r>
              <a:r>
                <a:rPr lang="ko-KR" alt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한뜻</a:t>
              </a: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 축제의 장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7830" y="5940068"/>
              <a:ext cx="4724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바자회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</a:t>
              </a:r>
              <a:r>
                <a:rPr lang="ko-KR" alt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점심나눔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</a:t>
              </a: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물품판매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</a:t>
              </a: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찬조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</a:t>
              </a: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협찬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,</a:t>
              </a:r>
              <a:r>
                <a:rPr lang="ko-KR" alt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빨랑카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179390" y="807047"/>
            <a:ext cx="1987274" cy="1793513"/>
            <a:chOff x="2678893" y="5286388"/>
            <a:chExt cx="1857388" cy="1357322"/>
          </a:xfrm>
        </p:grpSpPr>
        <p:sp>
          <p:nvSpPr>
            <p:cNvPr id="139" name="모서리가 둥근 직사각형 50"/>
            <p:cNvSpPr/>
            <p:nvPr/>
          </p:nvSpPr>
          <p:spPr>
            <a:xfrm>
              <a:off x="2714612" y="5286388"/>
              <a:ext cx="1785950" cy="1357322"/>
            </a:xfrm>
            <a:custGeom>
              <a:avLst/>
              <a:gdLst/>
              <a:ahLst/>
              <a:cxnLst/>
              <a:rect l="l" t="t" r="r" b="b"/>
              <a:pathLst>
                <a:path w="1584176" h="1584176">
                  <a:moveTo>
                    <a:pt x="373814" y="164670"/>
                  </a:moveTo>
                  <a:cubicBezTo>
                    <a:pt x="258307" y="164670"/>
                    <a:pt x="164670" y="258307"/>
                    <a:pt x="164670" y="373814"/>
                  </a:cubicBezTo>
                  <a:lnTo>
                    <a:pt x="164670" y="1210363"/>
                  </a:lnTo>
                  <a:cubicBezTo>
                    <a:pt x="164670" y="1325870"/>
                    <a:pt x="258307" y="1419507"/>
                    <a:pt x="373814" y="1419507"/>
                  </a:cubicBezTo>
                  <a:lnTo>
                    <a:pt x="1210363" y="1419507"/>
                  </a:lnTo>
                  <a:cubicBezTo>
                    <a:pt x="1325870" y="1419507"/>
                    <a:pt x="1419507" y="1325870"/>
                    <a:pt x="1419507" y="1210363"/>
                  </a:cubicBezTo>
                  <a:lnTo>
                    <a:pt x="1419507" y="373814"/>
                  </a:lnTo>
                  <a:cubicBezTo>
                    <a:pt x="1419507" y="258307"/>
                    <a:pt x="1325870" y="164670"/>
                    <a:pt x="1210363" y="164670"/>
                  </a:cubicBezTo>
                  <a:close/>
                  <a:moveTo>
                    <a:pt x="264035" y="0"/>
                  </a:moveTo>
                  <a:lnTo>
                    <a:pt x="1320141" y="0"/>
                  </a:lnTo>
                  <a:cubicBezTo>
                    <a:pt x="1465964" y="0"/>
                    <a:pt x="1584176" y="118212"/>
                    <a:pt x="1584176" y="264035"/>
                  </a:cubicBezTo>
                  <a:lnTo>
                    <a:pt x="1584176" y="1320141"/>
                  </a:lnTo>
                  <a:cubicBezTo>
                    <a:pt x="1584176" y="1465964"/>
                    <a:pt x="1465964" y="1584176"/>
                    <a:pt x="1320141" y="1584176"/>
                  </a:cubicBezTo>
                  <a:lnTo>
                    <a:pt x="264035" y="1584176"/>
                  </a:lnTo>
                  <a:cubicBezTo>
                    <a:pt x="118212" y="1584176"/>
                    <a:pt x="0" y="1465964"/>
                    <a:pt x="0" y="1320141"/>
                  </a:cubicBez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pattFill prst="lgCheck">
              <a:fgClr>
                <a:srgbClr val="9BBB59"/>
              </a:fgClr>
              <a:bgClr>
                <a:srgbClr val="9BBB59">
                  <a:lumMod val="60000"/>
                  <a:lumOff val="40000"/>
                </a:srgbClr>
              </a:bgClr>
            </a:pattFill>
            <a:ln w="25400" cap="flat" cmpd="sng" algn="ctr">
              <a:noFill/>
              <a:prstDash val="solid"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etal"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2678893" y="5564614"/>
              <a:ext cx="1857388" cy="852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울릉도M" panose="02030600000101010101" pitchFamily="18" charset="-127"/>
                  <a:ea typeface="HY울릉도M" panose="02030600000101010101" pitchFamily="18" charset="-127"/>
                </a:rPr>
                <a:t>기 획</a:t>
              </a:r>
              <a:endParaRPr kumimoji="0" lang="en-US" altLang="ko-K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울릉도M" panose="02030600000101010101" pitchFamily="18" charset="-127"/>
                  <a:ea typeface="HY울릉도M" panose="02030600000101010101" pitchFamily="18" charset="-127"/>
                </a:rPr>
                <a:t>운 영</a:t>
              </a:r>
              <a:endParaRPr kumimoji="0" lang="en-US" altLang="ko-KR" sz="28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2543714" y="1902933"/>
            <a:ext cx="1884266" cy="1808535"/>
            <a:chOff x="1616164" y="2571744"/>
            <a:chExt cx="1884266" cy="1808535"/>
          </a:xfrm>
        </p:grpSpPr>
        <p:sp>
          <p:nvSpPr>
            <p:cNvPr id="144" name="모서리가 둥근 직사각형 37"/>
            <p:cNvSpPr/>
            <p:nvPr/>
          </p:nvSpPr>
          <p:spPr>
            <a:xfrm>
              <a:off x="1616164" y="2571744"/>
              <a:ext cx="1884266" cy="1808535"/>
            </a:xfrm>
            <a:custGeom>
              <a:avLst/>
              <a:gdLst/>
              <a:ahLst/>
              <a:cxnLst/>
              <a:rect l="l" t="t" r="r" b="b"/>
              <a:pathLst>
                <a:path w="1999952" h="1999952">
                  <a:moveTo>
                    <a:pt x="471923" y="207888"/>
                  </a:moveTo>
                  <a:cubicBezTo>
                    <a:pt x="326100" y="207888"/>
                    <a:pt x="207888" y="326100"/>
                    <a:pt x="207888" y="471923"/>
                  </a:cubicBezTo>
                  <a:lnTo>
                    <a:pt x="207888" y="1528029"/>
                  </a:lnTo>
                  <a:cubicBezTo>
                    <a:pt x="207888" y="1673852"/>
                    <a:pt x="326100" y="1792064"/>
                    <a:pt x="471923" y="1792064"/>
                  </a:cubicBezTo>
                  <a:lnTo>
                    <a:pt x="1528029" y="1792064"/>
                  </a:lnTo>
                  <a:cubicBezTo>
                    <a:pt x="1673852" y="1792064"/>
                    <a:pt x="1792064" y="1673852"/>
                    <a:pt x="1792064" y="1528029"/>
                  </a:cubicBezTo>
                  <a:lnTo>
                    <a:pt x="1792064" y="471923"/>
                  </a:lnTo>
                  <a:cubicBezTo>
                    <a:pt x="1792064" y="326100"/>
                    <a:pt x="1673852" y="207888"/>
                    <a:pt x="1528029" y="207888"/>
                  </a:cubicBezTo>
                  <a:close/>
                  <a:moveTo>
                    <a:pt x="333332" y="0"/>
                  </a:moveTo>
                  <a:lnTo>
                    <a:pt x="1666620" y="0"/>
                  </a:lnTo>
                  <a:cubicBezTo>
                    <a:pt x="1850714" y="0"/>
                    <a:pt x="1999952" y="149238"/>
                    <a:pt x="1999952" y="333332"/>
                  </a:cubicBezTo>
                  <a:lnTo>
                    <a:pt x="1999952" y="1666620"/>
                  </a:lnTo>
                  <a:cubicBezTo>
                    <a:pt x="1999952" y="1850714"/>
                    <a:pt x="1850714" y="1999952"/>
                    <a:pt x="1666620" y="1999952"/>
                  </a:cubicBezTo>
                  <a:lnTo>
                    <a:pt x="333332" y="1999952"/>
                  </a:lnTo>
                  <a:cubicBezTo>
                    <a:pt x="149238" y="1999952"/>
                    <a:pt x="0" y="1850714"/>
                    <a:pt x="0" y="1666620"/>
                  </a:cubicBezTo>
                  <a:lnTo>
                    <a:pt x="0" y="333332"/>
                  </a:lnTo>
                  <a:cubicBezTo>
                    <a:pt x="0" y="149238"/>
                    <a:pt x="149238" y="0"/>
                    <a:pt x="333332" y="0"/>
                  </a:cubicBezTo>
                  <a:close/>
                </a:path>
              </a:pathLst>
            </a:custGeom>
            <a:pattFill prst="lgCheck">
              <a:fgClr>
                <a:srgbClr val="1EB4FA"/>
              </a:fgClr>
              <a:bgClr>
                <a:srgbClr val="1F497D">
                  <a:lumMod val="40000"/>
                  <a:lumOff val="60000"/>
                </a:srgbClr>
              </a:bgClr>
            </a:pattFill>
            <a:ln w="25400" cap="flat" cmpd="sng" algn="ctr">
              <a:noFill/>
              <a:prstDash val="solid"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etal"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1616164" y="2946147"/>
              <a:ext cx="17282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울릉도M" panose="02030600000101010101" pitchFamily="18" charset="-127"/>
                  <a:ea typeface="HY울릉도M" panose="02030600000101010101" pitchFamily="18" charset="-127"/>
                </a:rPr>
                <a:t>예 산</a:t>
              </a:r>
              <a:endParaRPr kumimoji="0" lang="en-US" altLang="ko-K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울릉도M" panose="02030600000101010101" pitchFamily="18" charset="-127"/>
                  <a:ea typeface="HY울릉도M" panose="02030600000101010101" pitchFamily="18" charset="-127"/>
                </a:rPr>
                <a:t>관 리</a:t>
              </a: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4730039" y="3356989"/>
            <a:ext cx="1858241" cy="1808535"/>
            <a:chOff x="4357686" y="2357430"/>
            <a:chExt cx="1285884" cy="1142120"/>
          </a:xfrm>
        </p:grpSpPr>
        <p:sp>
          <p:nvSpPr>
            <p:cNvPr id="152" name="모서리가 둥근 직사각형 83"/>
            <p:cNvSpPr/>
            <p:nvPr/>
          </p:nvSpPr>
          <p:spPr>
            <a:xfrm>
              <a:off x="4357686" y="2357430"/>
              <a:ext cx="1285884" cy="1142120"/>
            </a:xfrm>
            <a:custGeom>
              <a:avLst/>
              <a:gdLst/>
              <a:ahLst/>
              <a:cxnLst/>
              <a:rect l="l" t="t" r="r" b="b"/>
              <a:pathLst>
                <a:path w="1428716" h="1428716">
                  <a:moveTo>
                    <a:pt x="337130" y="148510"/>
                  </a:moveTo>
                  <a:cubicBezTo>
                    <a:pt x="232958" y="148510"/>
                    <a:pt x="148510" y="232958"/>
                    <a:pt x="148510" y="337130"/>
                  </a:cubicBezTo>
                  <a:lnTo>
                    <a:pt x="148510" y="1091586"/>
                  </a:lnTo>
                  <a:cubicBezTo>
                    <a:pt x="148510" y="1195758"/>
                    <a:pt x="232958" y="1280206"/>
                    <a:pt x="337130" y="1280206"/>
                  </a:cubicBezTo>
                  <a:lnTo>
                    <a:pt x="1091586" y="1280206"/>
                  </a:lnTo>
                  <a:cubicBezTo>
                    <a:pt x="1195758" y="1280206"/>
                    <a:pt x="1280206" y="1195758"/>
                    <a:pt x="1280206" y="1091586"/>
                  </a:cubicBezTo>
                  <a:lnTo>
                    <a:pt x="1280206" y="337130"/>
                  </a:lnTo>
                  <a:cubicBezTo>
                    <a:pt x="1280206" y="232958"/>
                    <a:pt x="1195758" y="148510"/>
                    <a:pt x="1091586" y="148510"/>
                  </a:cubicBezTo>
                  <a:close/>
                  <a:moveTo>
                    <a:pt x="238124" y="0"/>
                  </a:moveTo>
                  <a:lnTo>
                    <a:pt x="1190592" y="0"/>
                  </a:lnTo>
                  <a:cubicBezTo>
                    <a:pt x="1322104" y="0"/>
                    <a:pt x="1428716" y="106612"/>
                    <a:pt x="1428716" y="238124"/>
                  </a:cubicBezTo>
                  <a:lnTo>
                    <a:pt x="1428716" y="1190592"/>
                  </a:lnTo>
                  <a:cubicBezTo>
                    <a:pt x="1428716" y="1322104"/>
                    <a:pt x="1322104" y="1428716"/>
                    <a:pt x="1190592" y="1428716"/>
                  </a:cubicBezTo>
                  <a:lnTo>
                    <a:pt x="238124" y="1428716"/>
                  </a:lnTo>
                  <a:cubicBezTo>
                    <a:pt x="106612" y="1428716"/>
                    <a:pt x="0" y="1322104"/>
                    <a:pt x="0" y="1190592"/>
                  </a:cubicBezTo>
                  <a:lnTo>
                    <a:pt x="0" y="238124"/>
                  </a:lnTo>
                  <a:cubicBezTo>
                    <a:pt x="0" y="106612"/>
                    <a:pt x="106612" y="0"/>
                    <a:pt x="238124" y="0"/>
                  </a:cubicBezTo>
                  <a:close/>
                </a:path>
              </a:pathLst>
            </a:custGeom>
            <a:pattFill prst="lgCheck">
              <a:fgClr>
                <a:srgbClr val="D55046"/>
              </a:fgClr>
              <a:bgClr>
                <a:srgbClr val="C0504D">
                  <a:lumMod val="60000"/>
                  <a:lumOff val="40000"/>
                </a:srgbClr>
              </a:bgClr>
            </a:pattFill>
            <a:ln w="25400" cap="flat" cmpd="sng" algn="ctr">
              <a:noFill/>
              <a:prstDash val="solid"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etal"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646662" y="2627223"/>
              <a:ext cx="707931" cy="6025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기 </a:t>
              </a:r>
              <a:r>
                <a:rPr lang="ko-KR" altLang="en-US" sz="28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념</a:t>
              </a:r>
              <a:endPara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행 사</a:t>
              </a:r>
              <a:endParaRPr lang="ko-KR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6924539" y="4653170"/>
            <a:ext cx="1858241" cy="1808535"/>
            <a:chOff x="2928926" y="857232"/>
            <a:chExt cx="1361524" cy="1143008"/>
          </a:xfrm>
        </p:grpSpPr>
        <p:sp>
          <p:nvSpPr>
            <p:cNvPr id="145" name="모서리가 둥근 직사각형 79"/>
            <p:cNvSpPr/>
            <p:nvPr/>
          </p:nvSpPr>
          <p:spPr>
            <a:xfrm>
              <a:off x="2928926" y="857232"/>
              <a:ext cx="1361524" cy="1143008"/>
            </a:xfrm>
            <a:custGeom>
              <a:avLst/>
              <a:gdLst/>
              <a:ahLst/>
              <a:cxnLst/>
              <a:rect l="l" t="t" r="r" b="b"/>
              <a:pathLst>
                <a:path w="1008112" h="1008112">
                  <a:moveTo>
                    <a:pt x="237881" y="104790"/>
                  </a:moveTo>
                  <a:cubicBezTo>
                    <a:pt x="164377" y="104790"/>
                    <a:pt x="104790" y="164377"/>
                    <a:pt x="104790" y="237881"/>
                  </a:cubicBezTo>
                  <a:lnTo>
                    <a:pt x="104790" y="770232"/>
                  </a:lnTo>
                  <a:cubicBezTo>
                    <a:pt x="104790" y="843736"/>
                    <a:pt x="164377" y="903323"/>
                    <a:pt x="237881" y="903323"/>
                  </a:cubicBezTo>
                  <a:lnTo>
                    <a:pt x="770232" y="903323"/>
                  </a:lnTo>
                  <a:cubicBezTo>
                    <a:pt x="843736" y="903323"/>
                    <a:pt x="903323" y="843736"/>
                    <a:pt x="903323" y="770232"/>
                  </a:cubicBezTo>
                  <a:lnTo>
                    <a:pt x="903323" y="237881"/>
                  </a:lnTo>
                  <a:cubicBezTo>
                    <a:pt x="903323" y="164377"/>
                    <a:pt x="843736" y="104790"/>
                    <a:pt x="770232" y="104790"/>
                  </a:cubicBezTo>
                  <a:close/>
                  <a:moveTo>
                    <a:pt x="168022" y="0"/>
                  </a:moveTo>
                  <a:lnTo>
                    <a:pt x="840090" y="0"/>
                  </a:lnTo>
                  <a:cubicBezTo>
                    <a:pt x="932886" y="0"/>
                    <a:pt x="1008112" y="75226"/>
                    <a:pt x="1008112" y="168022"/>
                  </a:cubicBezTo>
                  <a:lnTo>
                    <a:pt x="1008112" y="840090"/>
                  </a:lnTo>
                  <a:cubicBezTo>
                    <a:pt x="1008112" y="932886"/>
                    <a:pt x="932886" y="1008112"/>
                    <a:pt x="840090" y="1008112"/>
                  </a:cubicBezTo>
                  <a:lnTo>
                    <a:pt x="168022" y="1008112"/>
                  </a:lnTo>
                  <a:cubicBezTo>
                    <a:pt x="75226" y="1008112"/>
                    <a:pt x="0" y="932886"/>
                    <a:pt x="0" y="840090"/>
                  </a:cubicBezTo>
                  <a:lnTo>
                    <a:pt x="0" y="168022"/>
                  </a:lnTo>
                  <a:cubicBezTo>
                    <a:pt x="0" y="75226"/>
                    <a:pt x="75226" y="0"/>
                    <a:pt x="168022" y="0"/>
                  </a:cubicBezTo>
                  <a:close/>
                </a:path>
              </a:pathLst>
            </a:custGeom>
            <a:pattFill prst="lgCheck">
              <a:fgClr>
                <a:srgbClr val="FFC000"/>
              </a:fgClr>
              <a:bgClr>
                <a:srgbClr val="F79646">
                  <a:lumMod val="40000"/>
                  <a:lumOff val="60000"/>
                </a:srgbClr>
              </a:bgClr>
            </a:pattFill>
            <a:ln w="25400" cap="flat" cmpd="sng" algn="ctr">
              <a:noFill/>
              <a:prstDash val="solid"/>
            </a:ln>
            <a:effectLst>
              <a:outerShdw blurRad="149987" dist="1270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prstMaterial="metal"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3002464" y="1111367"/>
              <a:ext cx="1214446" cy="603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8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수 </a:t>
              </a:r>
              <a:r>
                <a:rPr lang="ko-KR" altLang="en-US" sz="2800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익</a:t>
              </a:r>
              <a:endParaRPr lang="en-US" altLang="ko-KR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80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사 업</a:t>
              </a:r>
              <a:endParaRPr lang="ko-KR" alt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432544" y="1196690"/>
            <a:ext cx="5375608" cy="4559206"/>
            <a:chOff x="432544" y="1196690"/>
            <a:chExt cx="5375608" cy="4559206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432544" y="4911852"/>
              <a:ext cx="5375608" cy="844044"/>
            </a:xfrm>
            <a:custGeom>
              <a:avLst/>
              <a:gdLst>
                <a:gd name="T0" fmla="*/ 0 w 3474"/>
                <a:gd name="T1" fmla="*/ 493 h 493"/>
                <a:gd name="T2" fmla="*/ 3474 w 3474"/>
                <a:gd name="T3" fmla="*/ 493 h 493"/>
                <a:gd name="T4" fmla="*/ 3266 w 3474"/>
                <a:gd name="T5" fmla="*/ 0 h 493"/>
                <a:gd name="T6" fmla="*/ 208 w 3474"/>
                <a:gd name="T7" fmla="*/ 0 h 493"/>
                <a:gd name="T8" fmla="*/ 0 w 3474"/>
                <a:gd name="T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4" h="493">
                  <a:moveTo>
                    <a:pt x="0" y="493"/>
                  </a:moveTo>
                  <a:lnTo>
                    <a:pt x="3474" y="493"/>
                  </a:lnTo>
                  <a:lnTo>
                    <a:pt x="3266" y="0"/>
                  </a:lnTo>
                  <a:lnTo>
                    <a:pt x="208" y="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84EE0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909138" y="3675748"/>
              <a:ext cx="4422421" cy="842332"/>
            </a:xfrm>
            <a:custGeom>
              <a:avLst/>
              <a:gdLst>
                <a:gd name="T0" fmla="*/ 0 w 2858"/>
                <a:gd name="T1" fmla="*/ 492 h 492"/>
                <a:gd name="T2" fmla="*/ 2858 w 2858"/>
                <a:gd name="T3" fmla="*/ 492 h 492"/>
                <a:gd name="T4" fmla="*/ 2650 w 2858"/>
                <a:gd name="T5" fmla="*/ 0 h 492"/>
                <a:gd name="T6" fmla="*/ 208 w 2858"/>
                <a:gd name="T7" fmla="*/ 0 h 492"/>
                <a:gd name="T8" fmla="*/ 0 w 2858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8" h="492">
                  <a:moveTo>
                    <a:pt x="0" y="492"/>
                  </a:moveTo>
                  <a:lnTo>
                    <a:pt x="2858" y="492"/>
                  </a:lnTo>
                  <a:lnTo>
                    <a:pt x="2650" y="0"/>
                  </a:lnTo>
                  <a:lnTo>
                    <a:pt x="208" y="0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D79E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1381089" y="2434508"/>
              <a:ext cx="3478516" cy="844044"/>
            </a:xfrm>
            <a:custGeom>
              <a:avLst/>
              <a:gdLst>
                <a:gd name="T0" fmla="*/ 208 w 2248"/>
                <a:gd name="T1" fmla="*/ 0 h 493"/>
                <a:gd name="T2" fmla="*/ 0 w 2248"/>
                <a:gd name="T3" fmla="*/ 493 h 493"/>
                <a:gd name="T4" fmla="*/ 2248 w 2248"/>
                <a:gd name="T5" fmla="*/ 493 h 493"/>
                <a:gd name="T6" fmla="*/ 2040 w 2248"/>
                <a:gd name="T7" fmla="*/ 0 h 493"/>
                <a:gd name="T8" fmla="*/ 208 w 2248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8" h="493">
                  <a:moveTo>
                    <a:pt x="208" y="0"/>
                  </a:moveTo>
                  <a:lnTo>
                    <a:pt x="0" y="493"/>
                  </a:lnTo>
                  <a:lnTo>
                    <a:pt x="2248" y="493"/>
                  </a:lnTo>
                  <a:lnTo>
                    <a:pt x="2040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1AA6C5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57683" y="1196690"/>
              <a:ext cx="2526876" cy="844044"/>
            </a:xfrm>
            <a:custGeom>
              <a:avLst/>
              <a:gdLst>
                <a:gd name="T0" fmla="*/ 1424 w 1633"/>
                <a:gd name="T1" fmla="*/ 0 h 493"/>
                <a:gd name="T2" fmla="*/ 208 w 1633"/>
                <a:gd name="T3" fmla="*/ 0 h 493"/>
                <a:gd name="T4" fmla="*/ 0 w 1633"/>
                <a:gd name="T5" fmla="*/ 493 h 493"/>
                <a:gd name="T6" fmla="*/ 1633 w 1633"/>
                <a:gd name="T7" fmla="*/ 493 h 493"/>
                <a:gd name="T8" fmla="*/ 1424 w 1633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3" h="493">
                  <a:moveTo>
                    <a:pt x="1424" y="0"/>
                  </a:moveTo>
                  <a:lnTo>
                    <a:pt x="208" y="0"/>
                  </a:lnTo>
                  <a:lnTo>
                    <a:pt x="0" y="493"/>
                  </a:lnTo>
                  <a:lnTo>
                    <a:pt x="1633" y="493"/>
                  </a:lnTo>
                  <a:lnTo>
                    <a:pt x="1424" y="0"/>
                  </a:lnTo>
                  <a:close/>
                </a:path>
              </a:pathLst>
            </a:custGeom>
            <a:solidFill>
              <a:srgbClr val="555BB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702945" y="2040734"/>
              <a:ext cx="2687804" cy="393773"/>
            </a:xfrm>
            <a:custGeom>
              <a:avLst/>
              <a:gdLst>
                <a:gd name="T0" fmla="*/ 1349 w 1737"/>
                <a:gd name="T1" fmla="*/ 230 h 230"/>
                <a:gd name="T2" fmla="*/ 0 w 1737"/>
                <a:gd name="T3" fmla="*/ 230 h 230"/>
                <a:gd name="T4" fmla="*/ 526 w 1737"/>
                <a:gd name="T5" fmla="*/ 0 h 230"/>
                <a:gd name="T6" fmla="*/ 1737 w 1737"/>
                <a:gd name="T7" fmla="*/ 0 h 230"/>
                <a:gd name="T8" fmla="*/ 1349 w 1737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230">
                  <a:moveTo>
                    <a:pt x="1349" y="230"/>
                  </a:moveTo>
                  <a:lnTo>
                    <a:pt x="0" y="230"/>
                  </a:lnTo>
                  <a:lnTo>
                    <a:pt x="526" y="0"/>
                  </a:lnTo>
                  <a:lnTo>
                    <a:pt x="1737" y="0"/>
                  </a:lnTo>
                  <a:lnTo>
                    <a:pt x="1349" y="230"/>
                  </a:lnTo>
                  <a:close/>
                </a:path>
              </a:pathLst>
            </a:custGeom>
            <a:solidFill>
              <a:srgbClr val="454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230994" y="3278551"/>
              <a:ext cx="3633255" cy="397197"/>
            </a:xfrm>
            <a:custGeom>
              <a:avLst/>
              <a:gdLst>
                <a:gd name="T0" fmla="*/ 1780 w 2348"/>
                <a:gd name="T1" fmla="*/ 232 h 232"/>
                <a:gd name="T2" fmla="*/ 0 w 2348"/>
                <a:gd name="T3" fmla="*/ 232 h 232"/>
                <a:gd name="T4" fmla="*/ 632 w 2348"/>
                <a:gd name="T5" fmla="*/ 0 h 232"/>
                <a:gd name="T6" fmla="*/ 2348 w 2348"/>
                <a:gd name="T7" fmla="*/ 0 h 232"/>
                <a:gd name="T8" fmla="*/ 1780 w 234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8" h="232">
                  <a:moveTo>
                    <a:pt x="1780" y="232"/>
                  </a:moveTo>
                  <a:lnTo>
                    <a:pt x="0" y="232"/>
                  </a:lnTo>
                  <a:lnTo>
                    <a:pt x="632" y="0"/>
                  </a:lnTo>
                  <a:lnTo>
                    <a:pt x="2348" y="0"/>
                  </a:lnTo>
                  <a:lnTo>
                    <a:pt x="1780" y="232"/>
                  </a:lnTo>
                  <a:close/>
                </a:path>
              </a:pathLst>
            </a:custGeom>
            <a:solidFill>
              <a:srgbClr val="168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754399" y="4518078"/>
              <a:ext cx="4577158" cy="393773"/>
            </a:xfrm>
            <a:custGeom>
              <a:avLst/>
              <a:gdLst>
                <a:gd name="T0" fmla="*/ 2381 w 2958"/>
                <a:gd name="T1" fmla="*/ 230 h 230"/>
                <a:gd name="T2" fmla="*/ 0 w 2958"/>
                <a:gd name="T3" fmla="*/ 230 h 230"/>
                <a:gd name="T4" fmla="*/ 656 w 2958"/>
                <a:gd name="T5" fmla="*/ 0 h 230"/>
                <a:gd name="T6" fmla="*/ 2958 w 2958"/>
                <a:gd name="T7" fmla="*/ 0 h 230"/>
                <a:gd name="T8" fmla="*/ 2381 w 295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8" h="230">
                  <a:moveTo>
                    <a:pt x="2381" y="230"/>
                  </a:moveTo>
                  <a:lnTo>
                    <a:pt x="0" y="230"/>
                  </a:lnTo>
                  <a:lnTo>
                    <a:pt x="656" y="0"/>
                  </a:lnTo>
                  <a:lnTo>
                    <a:pt x="2958" y="0"/>
                  </a:lnTo>
                  <a:lnTo>
                    <a:pt x="2381" y="230"/>
                  </a:lnTo>
                  <a:close/>
                </a:path>
              </a:pathLst>
            </a:custGeom>
            <a:solidFill>
              <a:srgbClr val="00B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13685" y="1357102"/>
            <a:ext cx="2051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사진전시회</a:t>
            </a:r>
            <a:endParaRPr lang="ko-KR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90631" y="2562141"/>
            <a:ext cx="252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기념사업홍보</a:t>
            </a:r>
            <a:endParaRPr lang="ko-KR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20512" y="3835303"/>
            <a:ext cx="25640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기념영상제작</a:t>
            </a:r>
            <a:endParaRPr lang="ko-KR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67577" y="5051208"/>
            <a:ext cx="3113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25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년사 자료정리</a:t>
            </a:r>
            <a:endParaRPr lang="ko-KR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180412" y="1412720"/>
            <a:ext cx="4784199" cy="4104570"/>
            <a:chOff x="4180412" y="1412720"/>
            <a:chExt cx="4784199" cy="4104570"/>
          </a:xfrm>
        </p:grpSpPr>
        <p:grpSp>
          <p:nvGrpSpPr>
            <p:cNvPr id="14" name="그룹 12"/>
            <p:cNvGrpSpPr/>
            <p:nvPr/>
          </p:nvGrpSpPr>
          <p:grpSpPr>
            <a:xfrm>
              <a:off x="4180412" y="1412720"/>
              <a:ext cx="4051521" cy="369332"/>
              <a:chOff x="3120655" y="3733668"/>
              <a:chExt cx="3429101" cy="282526"/>
            </a:xfrm>
          </p:grpSpPr>
          <p:cxnSp>
            <p:nvCxnSpPr>
              <p:cNvPr id="24" name="직선 연결선 23"/>
              <p:cNvCxnSpPr/>
              <p:nvPr/>
            </p:nvCxnSpPr>
            <p:spPr>
              <a:xfrm flipV="1">
                <a:off x="3120655" y="3891245"/>
                <a:ext cx="910629" cy="1"/>
              </a:xfrm>
              <a:prstGeom prst="line">
                <a:avLst/>
              </a:prstGeom>
              <a:ln w="19050">
                <a:solidFill>
                  <a:srgbClr val="555BB2"/>
                </a:solidFill>
                <a:prstDash val="sysDot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118719" y="3733668"/>
                <a:ext cx="2431037" cy="282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사진수집 및 기념물획득 </a:t>
                </a:r>
                <a:endParaRPr lang="ko-KR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5" name="그룹 56"/>
            <p:cNvGrpSpPr/>
            <p:nvPr/>
          </p:nvGrpSpPr>
          <p:grpSpPr>
            <a:xfrm>
              <a:off x="4697882" y="2534657"/>
              <a:ext cx="3601819" cy="646331"/>
              <a:chOff x="3120655" y="3645024"/>
              <a:chExt cx="3048486" cy="494421"/>
            </a:xfrm>
          </p:grpSpPr>
          <p:cxnSp>
            <p:nvCxnSpPr>
              <p:cNvPr id="22" name="직선 연결선 21"/>
              <p:cNvCxnSpPr/>
              <p:nvPr/>
            </p:nvCxnSpPr>
            <p:spPr>
              <a:xfrm flipV="1">
                <a:off x="3120655" y="3891245"/>
                <a:ext cx="910629" cy="1"/>
              </a:xfrm>
              <a:prstGeom prst="line">
                <a:avLst/>
              </a:prstGeom>
              <a:ln w="19050">
                <a:solidFill>
                  <a:srgbClr val="1AA6C5"/>
                </a:solidFill>
                <a:prstDash val="sysDot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4050217" y="3645024"/>
                <a:ext cx="2118924" cy="494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홍보용</a:t>
                </a:r>
                <a:endPara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포스트 및</a:t>
                </a:r>
                <a:r>
                  <a:rPr lang="en-US" altLang="ko-KR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현수막제작</a:t>
                </a:r>
                <a:endParaRPr lang="ko-KR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6" name="그룹 59"/>
            <p:cNvGrpSpPr/>
            <p:nvPr/>
          </p:nvGrpSpPr>
          <p:grpSpPr>
            <a:xfrm>
              <a:off x="5127526" y="3933070"/>
              <a:ext cx="3723419" cy="369332"/>
              <a:chOff x="3120655" y="3765911"/>
              <a:chExt cx="3151405" cy="282526"/>
            </a:xfrm>
          </p:grpSpPr>
          <p:cxnSp>
            <p:nvCxnSpPr>
              <p:cNvPr id="20" name="직선 연결선 19"/>
              <p:cNvCxnSpPr/>
              <p:nvPr/>
            </p:nvCxnSpPr>
            <p:spPr>
              <a:xfrm flipV="1">
                <a:off x="3120655" y="3891245"/>
                <a:ext cx="910629" cy="1"/>
              </a:xfrm>
              <a:prstGeom prst="line">
                <a:avLst/>
              </a:prstGeom>
              <a:ln w="19050">
                <a:solidFill>
                  <a:srgbClr val="00D79E"/>
                </a:solidFill>
                <a:prstDash val="sysDot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4296052" y="3765911"/>
                <a:ext cx="1976008" cy="282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본당의날</a:t>
                </a: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 상영예정</a:t>
                </a:r>
                <a:endParaRPr lang="ko-KR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7" name="그룹 62"/>
            <p:cNvGrpSpPr/>
            <p:nvPr/>
          </p:nvGrpSpPr>
          <p:grpSpPr>
            <a:xfrm>
              <a:off x="5637996" y="5147958"/>
              <a:ext cx="3326615" cy="369332"/>
              <a:chOff x="3120655" y="3749026"/>
              <a:chExt cx="2815560" cy="282526"/>
            </a:xfrm>
          </p:grpSpPr>
          <p:cxnSp>
            <p:nvCxnSpPr>
              <p:cNvPr id="18" name="직선 연결선 17"/>
              <p:cNvCxnSpPr/>
              <p:nvPr/>
            </p:nvCxnSpPr>
            <p:spPr>
              <a:xfrm flipV="1">
                <a:off x="3120655" y="3891245"/>
                <a:ext cx="910629" cy="1"/>
              </a:xfrm>
              <a:prstGeom prst="line">
                <a:avLst/>
              </a:prstGeom>
              <a:ln w="19050">
                <a:solidFill>
                  <a:srgbClr val="84EE0D"/>
                </a:solidFill>
                <a:prstDash val="sysDot"/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100577" y="3749026"/>
                <a:ext cx="1835638" cy="282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역사자료 수집정리</a:t>
                </a:r>
                <a:endParaRPr lang="ko-KR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323409" y="130618"/>
            <a:ext cx="3888541" cy="34597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3.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역사 정리 위원회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30" presetClass="entr" presetSubtype="0" fill="hold" grpId="6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4" presetClass="entr" presetSubtype="0" accel="10000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54" presetClass="entr" presetSubtype="0" accel="10000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2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6"/>
      <p:bldP spid="11" grpId="3"/>
      <p:bldP spid="12" grpId="3"/>
      <p:bldP spid="13" grpId="3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타원 28"/>
          <p:cNvSpPr/>
          <p:nvPr/>
        </p:nvSpPr>
        <p:spPr>
          <a:xfrm>
            <a:off x="2627730" y="1628750"/>
            <a:ext cx="3960550" cy="64809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0399999" lon="0" rev="0"/>
            </a:camera>
            <a:lightRig rig="chilly" dir="t"/>
          </a:scene3d>
          <a:sp3d extrusionH="50800">
            <a:bevelT w="25400" h="25400"/>
            <a:bevelB w="50800" h="50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2843760" y="1085793"/>
            <a:ext cx="353436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8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나 눔 실 천</a:t>
            </a:r>
            <a:endParaRPr lang="ko-KR" altLang="en-US" sz="4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843760" y="1124680"/>
            <a:ext cx="355257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성찬삶</a:t>
            </a:r>
            <a:r>
              <a:rPr lang="ko-KR" altLang="en-US" sz="28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의</a:t>
            </a:r>
            <a:r>
              <a:rPr lang="ko-KR" altLang="en-US" sz="4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변화</a:t>
            </a:r>
            <a:endParaRPr lang="ko-KR" altLang="en-US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420" y="-27480"/>
            <a:ext cx="403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4.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복음화 실천 위원회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843760" y="1116570"/>
            <a:ext cx="35333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말씀</a:t>
            </a:r>
            <a:r>
              <a:rPr lang="ko-KR" altLang="en-US" sz="28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의</a:t>
            </a:r>
            <a:r>
              <a:rPr lang="ko-KR" altLang="en-US" sz="40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44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생활화</a:t>
            </a:r>
            <a:endParaRPr lang="ko-KR" altLang="en-US" sz="44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grpSp>
        <p:nvGrpSpPr>
          <p:cNvPr id="67" name="그룹 66"/>
          <p:cNvGrpSpPr/>
          <p:nvPr/>
        </p:nvGrpSpPr>
        <p:grpSpPr>
          <a:xfrm>
            <a:off x="248602" y="3588461"/>
            <a:ext cx="8643998" cy="1928829"/>
            <a:chOff x="248602" y="3588462"/>
            <a:chExt cx="8643998" cy="1928829"/>
          </a:xfrm>
        </p:grpSpPr>
        <p:sp>
          <p:nvSpPr>
            <p:cNvPr id="68" name="타원 67"/>
            <p:cNvSpPr/>
            <p:nvPr/>
          </p:nvSpPr>
          <p:spPr>
            <a:xfrm rot="5400000">
              <a:off x="4662802" y="3531979"/>
              <a:ext cx="1928824" cy="2041789"/>
            </a:xfrm>
            <a:prstGeom prst="ellipse">
              <a:avLst/>
            </a:prstGeom>
            <a:noFill/>
            <a:ln w="76200">
              <a:solidFill>
                <a:srgbClr val="FFD85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/>
            <p:cNvSpPr/>
            <p:nvPr/>
          </p:nvSpPr>
          <p:spPr>
            <a:xfrm rot="5400000">
              <a:off x="2478137" y="3531982"/>
              <a:ext cx="1928826" cy="2041789"/>
            </a:xfrm>
            <a:prstGeom prst="ellipse">
              <a:avLst/>
            </a:prstGeom>
            <a:noFill/>
            <a:ln w="76200">
              <a:solidFill>
                <a:srgbClr val="EF434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/>
          </p:nvSpPr>
          <p:spPr>
            <a:xfrm rot="5400000">
              <a:off x="305084" y="3531983"/>
              <a:ext cx="1928826" cy="2041789"/>
            </a:xfrm>
            <a:prstGeom prst="ellips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92336" y="4101663"/>
              <a:ext cx="2000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지역환경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정화활동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8602" y="4137658"/>
              <a:ext cx="1958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성경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이어쓰기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99" name="타원 98"/>
            <p:cNvSpPr/>
            <p:nvPr/>
          </p:nvSpPr>
          <p:spPr>
            <a:xfrm rot="5400000">
              <a:off x="6835855" y="3531979"/>
              <a:ext cx="1928824" cy="2041789"/>
            </a:xfrm>
            <a:prstGeom prst="ellipse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09966" y="4012986"/>
              <a:ext cx="1714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성 경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통독반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개 설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68631" y="4137659"/>
              <a:ext cx="214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입 교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권 면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102" name="그룹 55"/>
            <p:cNvGrpSpPr>
              <a:grpSpLocks/>
            </p:cNvGrpSpPr>
            <p:nvPr/>
          </p:nvGrpSpPr>
          <p:grpSpPr bwMode="auto">
            <a:xfrm flipH="1">
              <a:off x="2056226" y="4302844"/>
              <a:ext cx="571504" cy="571504"/>
              <a:chOff x="3669507" y="2560291"/>
              <a:chExt cx="447647" cy="748725"/>
            </a:xfrm>
          </p:grpSpPr>
          <p:grpSp>
            <p:nvGrpSpPr>
              <p:cNvPr id="129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38" name="타원 137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39" name="타원 138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40" name="모서리가 둥근 직사각형 139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30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35" name="타원 134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36" name="타원 135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37" name="모서리가 둥근 직사각형 136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31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32" name="타원 131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33" name="타원 132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34" name="모서리가 둥근 직사각형 133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grpSp>
          <p:nvGrpSpPr>
            <p:cNvPr id="103" name="그룹 55"/>
            <p:cNvGrpSpPr>
              <a:grpSpLocks/>
            </p:cNvGrpSpPr>
            <p:nvPr/>
          </p:nvGrpSpPr>
          <p:grpSpPr bwMode="auto">
            <a:xfrm flipH="1">
              <a:off x="4195219" y="4231406"/>
              <a:ext cx="571504" cy="571504"/>
              <a:chOff x="3669507" y="2560291"/>
              <a:chExt cx="447647" cy="748725"/>
            </a:xfrm>
          </p:grpSpPr>
          <p:grpSp>
            <p:nvGrpSpPr>
              <p:cNvPr id="117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7" name="타원 126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8" name="모서리가 둥근 직사각형 127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18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23" name="타원 122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4" name="타원 123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5" name="모서리가 둥근 직사각형 124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19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20" name="타원 119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1" name="타원 120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22" name="모서리가 둥근 직사각형 121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grpSp>
          <p:nvGrpSpPr>
            <p:cNvPr id="104" name="그룹 55"/>
            <p:cNvGrpSpPr>
              <a:grpSpLocks/>
            </p:cNvGrpSpPr>
            <p:nvPr/>
          </p:nvGrpSpPr>
          <p:grpSpPr bwMode="auto">
            <a:xfrm flipH="1">
              <a:off x="6409797" y="4231406"/>
              <a:ext cx="571504" cy="571504"/>
              <a:chOff x="3669507" y="2560291"/>
              <a:chExt cx="447647" cy="748725"/>
            </a:xfrm>
          </p:grpSpPr>
          <p:grpSp>
            <p:nvGrpSpPr>
              <p:cNvPr id="105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14" name="타원 113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5" name="타원 114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6" name="모서리가 둥근 직사각형 115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06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11" name="타원 110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2" name="타원 111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3" name="모서리가 둥근 직사각형 112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07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08" name="타원 107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09" name="타원 108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0" name="모서리가 둥근 직사각형 109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</p:grpSp>
      <p:grpSp>
        <p:nvGrpSpPr>
          <p:cNvPr id="141" name="그룹 140"/>
          <p:cNvGrpSpPr/>
          <p:nvPr/>
        </p:nvGrpSpPr>
        <p:grpSpPr>
          <a:xfrm>
            <a:off x="251400" y="3573020"/>
            <a:ext cx="8643998" cy="1928829"/>
            <a:chOff x="248602" y="3588462"/>
            <a:chExt cx="8643998" cy="1928829"/>
          </a:xfrm>
        </p:grpSpPr>
        <p:sp>
          <p:nvSpPr>
            <p:cNvPr id="142" name="타원 141"/>
            <p:cNvSpPr/>
            <p:nvPr/>
          </p:nvSpPr>
          <p:spPr>
            <a:xfrm rot="5400000">
              <a:off x="4662802" y="3531979"/>
              <a:ext cx="1928824" cy="2041789"/>
            </a:xfrm>
            <a:prstGeom prst="ellipse">
              <a:avLst/>
            </a:prstGeom>
            <a:noFill/>
            <a:ln w="76200">
              <a:solidFill>
                <a:srgbClr val="FFD85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/>
            <p:cNvSpPr/>
            <p:nvPr/>
          </p:nvSpPr>
          <p:spPr>
            <a:xfrm rot="5400000">
              <a:off x="2478137" y="3531982"/>
              <a:ext cx="1928826" cy="2041789"/>
            </a:xfrm>
            <a:prstGeom prst="ellipse">
              <a:avLst/>
            </a:prstGeom>
            <a:noFill/>
            <a:ln w="76200">
              <a:solidFill>
                <a:srgbClr val="EF434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타원 143"/>
            <p:cNvSpPr/>
            <p:nvPr/>
          </p:nvSpPr>
          <p:spPr>
            <a:xfrm rot="5400000">
              <a:off x="305084" y="3531983"/>
              <a:ext cx="1928826" cy="2041789"/>
            </a:xfrm>
            <a:prstGeom prst="ellips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892336" y="4101663"/>
              <a:ext cx="2000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영 성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특</a:t>
              </a:r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latin typeface="HY울릉도M" panose="02030600000101010101" pitchFamily="18" charset="-127"/>
                  <a:ea typeface="HY울릉도M" panose="02030600000101010101" pitchFamily="18" charset="-127"/>
                </a:rPr>
                <a:t> 강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48602" y="4137658"/>
              <a:ext cx="19580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평일미사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참여배</a:t>
              </a:r>
              <a:r>
                <a:rPr lang="ko-KR" altLang="en-US" sz="2400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가</a:t>
              </a:r>
            </a:p>
          </p:txBody>
        </p:sp>
        <p:sp>
          <p:nvSpPr>
            <p:cNvPr id="147" name="타원 146"/>
            <p:cNvSpPr/>
            <p:nvPr/>
          </p:nvSpPr>
          <p:spPr>
            <a:xfrm rot="5400000">
              <a:off x="6835855" y="3531979"/>
              <a:ext cx="1928824" cy="2041789"/>
            </a:xfrm>
            <a:prstGeom prst="ellipse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70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509966" y="4012986"/>
              <a:ext cx="1714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묵 주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en-US" altLang="ko-KR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30</a:t>
              </a:r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만단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봉 헌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468631" y="4137659"/>
              <a:ext cx="214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성 지</a:t>
              </a:r>
              <a:endParaRPr lang="en-US" altLang="ko-K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  <a:p>
              <a:pPr algn="ctr"/>
              <a:r>
                <a:rPr lang="ko-KR" alt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순 </a:t>
              </a:r>
              <a:r>
                <a:rPr lang="ko-KR" alt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rPr>
                <a:t>례</a:t>
              </a:r>
              <a:endParaRPr lang="ko-KR" altLang="en-US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endParaRPr>
            </a:p>
          </p:txBody>
        </p:sp>
        <p:grpSp>
          <p:nvGrpSpPr>
            <p:cNvPr id="150" name="그룹 55"/>
            <p:cNvGrpSpPr>
              <a:grpSpLocks/>
            </p:cNvGrpSpPr>
            <p:nvPr/>
          </p:nvGrpSpPr>
          <p:grpSpPr bwMode="auto">
            <a:xfrm flipH="1">
              <a:off x="2056226" y="4302844"/>
              <a:ext cx="571504" cy="571504"/>
              <a:chOff x="3669507" y="2560291"/>
              <a:chExt cx="447647" cy="748725"/>
            </a:xfrm>
          </p:grpSpPr>
          <p:grpSp>
            <p:nvGrpSpPr>
              <p:cNvPr id="177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86" name="타원 185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7" name="타원 186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8" name="모서리가 둥근 직사각형 187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78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83" name="타원 182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4" name="타원 183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5" name="모서리가 둥근 직사각형 184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79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80" name="타원 179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1" name="타원 180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82" name="모서리가 둥근 직사각형 181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grpSp>
          <p:nvGrpSpPr>
            <p:cNvPr id="151" name="그룹 55"/>
            <p:cNvGrpSpPr>
              <a:grpSpLocks/>
            </p:cNvGrpSpPr>
            <p:nvPr/>
          </p:nvGrpSpPr>
          <p:grpSpPr bwMode="auto">
            <a:xfrm flipH="1">
              <a:off x="4195219" y="4231406"/>
              <a:ext cx="571504" cy="571504"/>
              <a:chOff x="3669507" y="2560291"/>
              <a:chExt cx="447647" cy="748725"/>
            </a:xfrm>
          </p:grpSpPr>
          <p:grpSp>
            <p:nvGrpSpPr>
              <p:cNvPr id="165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74" name="타원 173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75" name="타원 174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76" name="모서리가 둥근 직사각형 175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66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71" name="타원 170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72" name="타원 171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73" name="모서리가 둥근 직사각형 172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67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68" name="타원 167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69" name="타원 168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70" name="모서리가 둥근 직사각형 169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  <p:grpSp>
          <p:nvGrpSpPr>
            <p:cNvPr id="152" name="그룹 55"/>
            <p:cNvGrpSpPr>
              <a:grpSpLocks/>
            </p:cNvGrpSpPr>
            <p:nvPr/>
          </p:nvGrpSpPr>
          <p:grpSpPr bwMode="auto">
            <a:xfrm flipH="1">
              <a:off x="6409797" y="4231406"/>
              <a:ext cx="571504" cy="571504"/>
              <a:chOff x="3669507" y="2560291"/>
              <a:chExt cx="447647" cy="748725"/>
            </a:xfrm>
          </p:grpSpPr>
          <p:grpSp>
            <p:nvGrpSpPr>
              <p:cNvPr id="153" name="그룹 29"/>
              <p:cNvGrpSpPr>
                <a:grpSpLocks/>
              </p:cNvGrpSpPr>
              <p:nvPr/>
            </p:nvGrpSpPr>
            <p:grpSpPr bwMode="auto">
              <a:xfrm>
                <a:off x="3669507" y="2560291"/>
                <a:ext cx="447647" cy="94330"/>
                <a:chOff x="3669507" y="2560291"/>
                <a:chExt cx="447647" cy="94330"/>
              </a:xfrm>
            </p:grpSpPr>
            <p:sp>
              <p:nvSpPr>
                <p:cNvPr id="162" name="타원 161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63" name="타원 162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64" name="모서리가 둥근 직사각형 163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54" name="그룹 30"/>
              <p:cNvGrpSpPr>
                <a:grpSpLocks/>
              </p:cNvGrpSpPr>
              <p:nvPr/>
            </p:nvGrpSpPr>
            <p:grpSpPr bwMode="auto">
              <a:xfrm>
                <a:off x="3669507" y="2887488"/>
                <a:ext cx="447647" cy="94330"/>
                <a:chOff x="3669507" y="2560291"/>
                <a:chExt cx="447647" cy="94330"/>
              </a:xfrm>
            </p:grpSpPr>
            <p:sp>
              <p:nvSpPr>
                <p:cNvPr id="159" name="타원 158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60" name="타원 159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61" name="모서리가 둥근 직사각형 160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  <p:grpSp>
            <p:nvGrpSpPr>
              <p:cNvPr id="155" name="그룹 34"/>
              <p:cNvGrpSpPr>
                <a:grpSpLocks/>
              </p:cNvGrpSpPr>
              <p:nvPr/>
            </p:nvGrpSpPr>
            <p:grpSpPr bwMode="auto">
              <a:xfrm>
                <a:off x="3669507" y="3214686"/>
                <a:ext cx="447647" cy="94330"/>
                <a:chOff x="3669507" y="2560291"/>
                <a:chExt cx="447647" cy="94330"/>
              </a:xfrm>
            </p:grpSpPr>
            <p:sp>
              <p:nvSpPr>
                <p:cNvPr id="156" name="타원 155"/>
                <p:cNvSpPr/>
                <p:nvPr/>
              </p:nvSpPr>
              <p:spPr>
                <a:xfrm>
                  <a:off x="3669507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7" name="타원 156"/>
                <p:cNvSpPr/>
                <p:nvPr/>
              </p:nvSpPr>
              <p:spPr>
                <a:xfrm>
                  <a:off x="4022823" y="2560291"/>
                  <a:ext cx="94331" cy="9433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27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58" name="모서리가 둥근 직사각형 157"/>
                <p:cNvSpPr/>
                <p:nvPr/>
              </p:nvSpPr>
              <p:spPr>
                <a:xfrm>
                  <a:off x="3695673" y="2575299"/>
                  <a:ext cx="395316" cy="6432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/>
                </a:scene3d>
                <a:sp3d prstMaterial="softEdge">
                  <a:bevelT w="127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</p:grpSp>
      <p:grpSp>
        <p:nvGrpSpPr>
          <p:cNvPr id="206" name="그룹 205"/>
          <p:cNvGrpSpPr/>
          <p:nvPr/>
        </p:nvGrpSpPr>
        <p:grpSpPr>
          <a:xfrm>
            <a:off x="611450" y="3429000"/>
            <a:ext cx="7749142" cy="2245402"/>
            <a:chOff x="691413" y="2431757"/>
            <a:chExt cx="7749142" cy="2245402"/>
          </a:xfrm>
        </p:grpSpPr>
        <p:sp>
          <p:nvSpPr>
            <p:cNvPr id="207" name="자유형 206"/>
            <p:cNvSpPr/>
            <p:nvPr/>
          </p:nvSpPr>
          <p:spPr>
            <a:xfrm>
              <a:off x="2498436" y="3257675"/>
              <a:ext cx="1041388" cy="593566"/>
            </a:xfrm>
            <a:custGeom>
              <a:avLst/>
              <a:gdLst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16" h="576064">
                  <a:moveTo>
                    <a:pt x="0" y="0"/>
                  </a:moveTo>
                  <a:cubicBezTo>
                    <a:pt x="684684" y="190500"/>
                    <a:pt x="1294284" y="203200"/>
                    <a:pt x="1944216" y="0"/>
                  </a:cubicBezTo>
                  <a:lnTo>
                    <a:pt x="1944216" y="576064"/>
                  </a:lnTo>
                  <a:cubicBezTo>
                    <a:pt x="1294284" y="452884"/>
                    <a:pt x="659284" y="440184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자유형 207"/>
            <p:cNvSpPr/>
            <p:nvPr/>
          </p:nvSpPr>
          <p:spPr>
            <a:xfrm>
              <a:off x="5580112" y="3257675"/>
              <a:ext cx="1041388" cy="593566"/>
            </a:xfrm>
            <a:custGeom>
              <a:avLst/>
              <a:gdLst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  <a:gd name="connsiteX0" fmla="*/ 0 w 1944216"/>
                <a:gd name="connsiteY0" fmla="*/ 0 h 576064"/>
                <a:gd name="connsiteX1" fmla="*/ 1944216 w 1944216"/>
                <a:gd name="connsiteY1" fmla="*/ 0 h 576064"/>
                <a:gd name="connsiteX2" fmla="*/ 1944216 w 1944216"/>
                <a:gd name="connsiteY2" fmla="*/ 576064 h 576064"/>
                <a:gd name="connsiteX3" fmla="*/ 0 w 1944216"/>
                <a:gd name="connsiteY3" fmla="*/ 576064 h 576064"/>
                <a:gd name="connsiteX4" fmla="*/ 0 w 1944216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216" h="576064">
                  <a:moveTo>
                    <a:pt x="0" y="0"/>
                  </a:moveTo>
                  <a:cubicBezTo>
                    <a:pt x="684684" y="190500"/>
                    <a:pt x="1294284" y="203200"/>
                    <a:pt x="1944216" y="0"/>
                  </a:cubicBezTo>
                  <a:lnTo>
                    <a:pt x="1944216" y="576064"/>
                  </a:lnTo>
                  <a:cubicBezTo>
                    <a:pt x="1294284" y="452884"/>
                    <a:pt x="659284" y="440184"/>
                    <a:pt x="0" y="576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9" name="그룹 85"/>
            <p:cNvGrpSpPr/>
            <p:nvPr/>
          </p:nvGrpSpPr>
          <p:grpSpPr>
            <a:xfrm>
              <a:off x="3473269" y="2431757"/>
              <a:ext cx="2173214" cy="2245402"/>
              <a:chOff x="3473269" y="2431757"/>
              <a:chExt cx="2173214" cy="2245402"/>
            </a:xfrm>
          </p:grpSpPr>
          <p:sp>
            <p:nvSpPr>
              <p:cNvPr id="218" name="타원 217"/>
              <p:cNvSpPr/>
              <p:nvPr/>
            </p:nvSpPr>
            <p:spPr>
              <a:xfrm>
                <a:off x="3473269" y="2431757"/>
                <a:ext cx="2173214" cy="22454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타원 218"/>
              <p:cNvSpPr/>
              <p:nvPr/>
            </p:nvSpPr>
            <p:spPr>
              <a:xfrm>
                <a:off x="3701869" y="2600199"/>
                <a:ext cx="1716014" cy="19085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직사각형 219"/>
              <p:cNvSpPr/>
              <p:nvPr/>
            </p:nvSpPr>
            <p:spPr>
              <a:xfrm>
                <a:off x="3815845" y="3079847"/>
                <a:ext cx="14121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4400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실천</a:t>
                </a:r>
              </a:p>
            </p:txBody>
          </p:sp>
        </p:grpSp>
        <p:grpSp>
          <p:nvGrpSpPr>
            <p:cNvPr id="210" name="그룹 87"/>
            <p:cNvGrpSpPr/>
            <p:nvPr/>
          </p:nvGrpSpPr>
          <p:grpSpPr>
            <a:xfrm>
              <a:off x="691413" y="2626621"/>
              <a:ext cx="1855674" cy="1855674"/>
              <a:chOff x="691413" y="2626621"/>
              <a:chExt cx="1855674" cy="1855674"/>
            </a:xfrm>
          </p:grpSpPr>
          <p:sp>
            <p:nvSpPr>
              <p:cNvPr id="215" name="타원 214"/>
              <p:cNvSpPr/>
              <p:nvPr/>
            </p:nvSpPr>
            <p:spPr>
              <a:xfrm>
                <a:off x="691413" y="2626621"/>
                <a:ext cx="1855674" cy="185567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타원 215"/>
              <p:cNvSpPr/>
              <p:nvPr/>
            </p:nvSpPr>
            <p:spPr>
              <a:xfrm>
                <a:off x="837197" y="2772405"/>
                <a:ext cx="1564106" cy="1564106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907443" y="3079847"/>
                <a:ext cx="14272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장 기</a:t>
                </a:r>
                <a:endParaRPr lang="en-US" altLang="ko-KR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  <a:p>
                <a:pPr algn="ctr"/>
                <a:r>
                  <a:rPr lang="ko-KR" altLang="en-US" sz="2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기 증</a:t>
                </a:r>
                <a:endParaRPr lang="ko-KR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grpSp>
          <p:nvGrpSpPr>
            <p:cNvPr id="211" name="그룹 86"/>
            <p:cNvGrpSpPr/>
            <p:nvPr/>
          </p:nvGrpSpPr>
          <p:grpSpPr>
            <a:xfrm>
              <a:off x="6584881" y="2626621"/>
              <a:ext cx="1855674" cy="1855674"/>
              <a:chOff x="6584881" y="2626621"/>
              <a:chExt cx="1855674" cy="1855674"/>
            </a:xfrm>
          </p:grpSpPr>
          <p:sp>
            <p:nvSpPr>
              <p:cNvPr id="212" name="타원 211"/>
              <p:cNvSpPr/>
              <p:nvPr/>
            </p:nvSpPr>
            <p:spPr>
              <a:xfrm>
                <a:off x="6584881" y="2626621"/>
                <a:ext cx="1855674" cy="185567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타원 212"/>
              <p:cNvSpPr/>
              <p:nvPr/>
            </p:nvSpPr>
            <p:spPr>
              <a:xfrm>
                <a:off x="6730665" y="2772405"/>
                <a:ext cx="1564106" cy="1564106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6812263" y="3295877"/>
                <a:ext cx="1427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헌  혈</a:t>
                </a:r>
                <a:endParaRPr lang="ko-KR" altLang="en-US" sz="2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2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6" grpId="1" animBg="1"/>
      <p:bldP spid="57" grpId="1" animBg="1"/>
      <p:bldP spid="57" grpId="2" animBg="1"/>
      <p:bldP spid="8" grpId="0"/>
      <p:bldP spid="59" grpId="1" animBg="1"/>
      <p:bldP spid="5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91995" y="1124680"/>
            <a:ext cx="7974709" cy="5712904"/>
            <a:chOff x="391995" y="1145096"/>
            <a:chExt cx="7974709" cy="5712904"/>
          </a:xfrm>
        </p:grpSpPr>
        <p:grpSp>
          <p:nvGrpSpPr>
            <p:cNvPr id="30" name="그룹 29"/>
            <p:cNvGrpSpPr/>
            <p:nvPr/>
          </p:nvGrpSpPr>
          <p:grpSpPr>
            <a:xfrm>
              <a:off x="391995" y="1145096"/>
              <a:ext cx="1106568" cy="5712904"/>
              <a:chOff x="679020" y="2105992"/>
              <a:chExt cx="769218" cy="4752008"/>
            </a:xfrm>
          </p:grpSpPr>
          <p:sp>
            <p:nvSpPr>
              <p:cNvPr id="72" name="다이아몬드 71"/>
              <p:cNvSpPr/>
              <p:nvPr/>
            </p:nvSpPr>
            <p:spPr>
              <a:xfrm>
                <a:off x="680596" y="2160934"/>
                <a:ext cx="767641" cy="368713"/>
              </a:xfrm>
              <a:prstGeom prst="diamond">
                <a:avLst/>
              </a:prstGeom>
              <a:solidFill>
                <a:srgbClr val="1F4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다이아몬드 72"/>
              <p:cNvSpPr/>
              <p:nvPr/>
            </p:nvSpPr>
            <p:spPr>
              <a:xfrm>
                <a:off x="680596" y="2951509"/>
                <a:ext cx="767641" cy="368713"/>
              </a:xfrm>
              <a:prstGeom prst="diamond">
                <a:avLst/>
              </a:prstGeom>
              <a:solidFill>
                <a:srgbClr val="31A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다이아몬드 73"/>
              <p:cNvSpPr/>
              <p:nvPr/>
            </p:nvSpPr>
            <p:spPr>
              <a:xfrm>
                <a:off x="680596" y="3761134"/>
                <a:ext cx="767641" cy="368713"/>
              </a:xfrm>
              <a:prstGeom prst="diamond">
                <a:avLst/>
              </a:prstGeom>
              <a:solidFill>
                <a:srgbClr val="A5D5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다이아몬드 74"/>
              <p:cNvSpPr/>
              <p:nvPr/>
            </p:nvSpPr>
            <p:spPr>
              <a:xfrm>
                <a:off x="680596" y="4551709"/>
                <a:ext cx="767641" cy="368713"/>
              </a:xfrm>
              <a:prstGeom prst="diamond">
                <a:avLst/>
              </a:prstGeom>
              <a:solidFill>
                <a:srgbClr val="EBD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다이아몬드 75"/>
              <p:cNvSpPr/>
              <p:nvPr/>
            </p:nvSpPr>
            <p:spPr>
              <a:xfrm>
                <a:off x="680596" y="5351809"/>
                <a:ext cx="767642" cy="368713"/>
              </a:xfrm>
              <a:prstGeom prst="diamond">
                <a:avLst/>
              </a:prstGeom>
              <a:solidFill>
                <a:srgbClr val="E98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755575" y="2178000"/>
                <a:ext cx="315851" cy="46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1054892" y="2178000"/>
                <a:ext cx="315851" cy="46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다이아몬드 78"/>
              <p:cNvSpPr/>
              <p:nvPr/>
            </p:nvSpPr>
            <p:spPr>
              <a:xfrm>
                <a:off x="755575" y="2105992"/>
                <a:ext cx="631701" cy="144016"/>
              </a:xfrm>
              <a:prstGeom prst="diamon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평행 사변형 79"/>
              <p:cNvSpPr/>
              <p:nvPr/>
            </p:nvSpPr>
            <p:spPr>
              <a:xfrm rot="16200000">
                <a:off x="504682" y="2514547"/>
                <a:ext cx="733684" cy="385006"/>
              </a:xfrm>
              <a:prstGeom prst="parallelogram">
                <a:avLst/>
              </a:prstGeom>
              <a:solidFill>
                <a:srgbClr val="2354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평행 사변형 80"/>
              <p:cNvSpPr/>
              <p:nvPr/>
            </p:nvSpPr>
            <p:spPr>
              <a:xfrm rot="5400000" flipH="1">
                <a:off x="887317" y="2514547"/>
                <a:ext cx="733684" cy="385006"/>
              </a:xfrm>
              <a:prstGeom prst="parallelogram">
                <a:avLst/>
              </a:prstGeom>
              <a:solidFill>
                <a:srgbClr val="1F4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평행 사변형 81"/>
              <p:cNvSpPr/>
              <p:nvPr/>
            </p:nvSpPr>
            <p:spPr>
              <a:xfrm rot="16200000">
                <a:off x="504682" y="3312941"/>
                <a:ext cx="733684" cy="385006"/>
              </a:xfrm>
              <a:prstGeom prst="parallelogram">
                <a:avLst/>
              </a:prstGeom>
              <a:solidFill>
                <a:srgbClr val="3FC3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평행 사변형 82"/>
              <p:cNvSpPr/>
              <p:nvPr/>
            </p:nvSpPr>
            <p:spPr>
              <a:xfrm rot="5400000" flipH="1">
                <a:off x="887317" y="3312941"/>
                <a:ext cx="733684" cy="385006"/>
              </a:xfrm>
              <a:prstGeom prst="parallelogram">
                <a:avLst/>
              </a:prstGeom>
              <a:solidFill>
                <a:srgbClr val="31A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평행 사변형 83"/>
              <p:cNvSpPr/>
              <p:nvPr/>
            </p:nvSpPr>
            <p:spPr>
              <a:xfrm rot="16200000">
                <a:off x="504682" y="4111335"/>
                <a:ext cx="733684" cy="385006"/>
              </a:xfrm>
              <a:prstGeom prst="parallelogram">
                <a:avLst/>
              </a:prstGeom>
              <a:solidFill>
                <a:srgbClr val="B7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평행 사변형 84"/>
              <p:cNvSpPr/>
              <p:nvPr/>
            </p:nvSpPr>
            <p:spPr>
              <a:xfrm rot="5400000" flipH="1">
                <a:off x="887317" y="4111335"/>
                <a:ext cx="733684" cy="385006"/>
              </a:xfrm>
              <a:prstGeom prst="parallelogram">
                <a:avLst/>
              </a:prstGeom>
              <a:solidFill>
                <a:srgbClr val="A5D5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평행 사변형 85"/>
              <p:cNvSpPr/>
              <p:nvPr/>
            </p:nvSpPr>
            <p:spPr>
              <a:xfrm rot="16200000">
                <a:off x="504681" y="4909729"/>
                <a:ext cx="733684" cy="385006"/>
              </a:xfrm>
              <a:prstGeom prst="parallelogram">
                <a:avLst/>
              </a:prstGeom>
              <a:solidFill>
                <a:srgbClr val="F0E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평행 사변형 86"/>
              <p:cNvSpPr/>
              <p:nvPr/>
            </p:nvSpPr>
            <p:spPr>
              <a:xfrm rot="5400000" flipH="1">
                <a:off x="887317" y="4909729"/>
                <a:ext cx="733684" cy="385006"/>
              </a:xfrm>
              <a:prstGeom prst="parallelogram">
                <a:avLst/>
              </a:prstGeom>
              <a:solidFill>
                <a:srgbClr val="EBD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평행 사변형 87"/>
              <p:cNvSpPr/>
              <p:nvPr/>
            </p:nvSpPr>
            <p:spPr>
              <a:xfrm rot="16200000">
                <a:off x="504682" y="5708123"/>
                <a:ext cx="733684" cy="385006"/>
              </a:xfrm>
              <a:prstGeom prst="parallelogram">
                <a:avLst/>
              </a:prstGeom>
              <a:solidFill>
                <a:srgbClr val="EC9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평행 사변형 88"/>
              <p:cNvSpPr/>
              <p:nvPr/>
            </p:nvSpPr>
            <p:spPr>
              <a:xfrm rot="5400000" flipH="1">
                <a:off x="887318" y="5708123"/>
                <a:ext cx="733684" cy="385006"/>
              </a:xfrm>
              <a:prstGeom prst="parallelogram">
                <a:avLst/>
              </a:prstGeom>
              <a:solidFill>
                <a:srgbClr val="E98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1496951" y="4304824"/>
              <a:ext cx="6869753" cy="718440"/>
              <a:chOff x="1725588" y="4734262"/>
              <a:chExt cx="6869753" cy="597600"/>
            </a:xfrm>
          </p:grpSpPr>
          <p:sp>
            <p:nvSpPr>
              <p:cNvPr id="68" name="오각형 67"/>
              <p:cNvSpPr/>
              <p:nvPr/>
            </p:nvSpPr>
            <p:spPr>
              <a:xfrm>
                <a:off x="1725588" y="4734262"/>
                <a:ext cx="6869753" cy="597600"/>
              </a:xfrm>
              <a:prstGeom prst="homePlate">
                <a:avLst/>
              </a:prstGeom>
              <a:gradFill>
                <a:gsLst>
                  <a:gs pos="1000">
                    <a:srgbClr val="EBD567"/>
                  </a:gs>
                  <a:gs pos="100000">
                    <a:srgbClr val="F6ECBC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갈매기형 수장 69"/>
              <p:cNvSpPr/>
              <p:nvPr/>
            </p:nvSpPr>
            <p:spPr>
              <a:xfrm>
                <a:off x="8028384" y="4734262"/>
                <a:ext cx="432048" cy="597600"/>
              </a:xfrm>
              <a:prstGeom prst="chevron">
                <a:avLst>
                  <a:gd name="adj" fmla="val 74251"/>
                </a:avLst>
              </a:prstGeom>
              <a:solidFill>
                <a:srgbClr val="EBD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1496951" y="1438121"/>
              <a:ext cx="6869753" cy="718442"/>
              <a:chOff x="1725588" y="2349731"/>
              <a:chExt cx="6869753" cy="597602"/>
            </a:xfrm>
          </p:grpSpPr>
          <p:sp>
            <p:nvSpPr>
              <p:cNvPr id="60" name="오각형 59"/>
              <p:cNvSpPr/>
              <p:nvPr/>
            </p:nvSpPr>
            <p:spPr>
              <a:xfrm>
                <a:off x="1725588" y="2349731"/>
                <a:ext cx="6869753" cy="597600"/>
              </a:xfrm>
              <a:prstGeom prst="homePlate">
                <a:avLst/>
              </a:prstGeom>
              <a:gradFill flip="none" rotWithShape="1">
                <a:gsLst>
                  <a:gs pos="0">
                    <a:srgbClr val="15334F"/>
                  </a:gs>
                  <a:gs pos="100000">
                    <a:srgbClr val="3376B3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갈매기형 수장 61"/>
              <p:cNvSpPr/>
              <p:nvPr/>
            </p:nvSpPr>
            <p:spPr>
              <a:xfrm>
                <a:off x="8028384" y="2349733"/>
                <a:ext cx="432048" cy="597600"/>
              </a:xfrm>
              <a:prstGeom prst="chevron">
                <a:avLst>
                  <a:gd name="adj" fmla="val 74251"/>
                </a:avLst>
              </a:prstGeom>
              <a:solidFill>
                <a:srgbClr val="1F4B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1496951" y="2388600"/>
              <a:ext cx="6869753" cy="718440"/>
              <a:chOff x="1725588" y="3140342"/>
              <a:chExt cx="6869753" cy="597600"/>
            </a:xfrm>
          </p:grpSpPr>
          <p:sp>
            <p:nvSpPr>
              <p:cNvPr id="54" name="오각형 53"/>
              <p:cNvSpPr/>
              <p:nvPr/>
            </p:nvSpPr>
            <p:spPr>
              <a:xfrm>
                <a:off x="1725588" y="3140342"/>
                <a:ext cx="6869753" cy="597600"/>
              </a:xfrm>
              <a:prstGeom prst="homePlate">
                <a:avLst/>
              </a:prstGeom>
              <a:gradFill flip="none" rotWithShape="1">
                <a:gsLst>
                  <a:gs pos="0">
                    <a:srgbClr val="21537F"/>
                  </a:gs>
                  <a:gs pos="100000">
                    <a:srgbClr val="38C6C2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갈매기형 수장 55"/>
              <p:cNvSpPr/>
              <p:nvPr/>
            </p:nvSpPr>
            <p:spPr>
              <a:xfrm>
                <a:off x="8028384" y="3140342"/>
                <a:ext cx="432048" cy="597600"/>
              </a:xfrm>
              <a:prstGeom prst="chevron">
                <a:avLst>
                  <a:gd name="adj" fmla="val 74251"/>
                </a:avLst>
              </a:prstGeom>
              <a:solidFill>
                <a:srgbClr val="31A3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1496951" y="3342895"/>
              <a:ext cx="6869753" cy="718440"/>
              <a:chOff x="1725588" y="3934127"/>
              <a:chExt cx="6869753" cy="597600"/>
            </a:xfrm>
          </p:grpSpPr>
          <p:sp>
            <p:nvSpPr>
              <p:cNvPr id="48" name="오각형 47"/>
              <p:cNvSpPr/>
              <p:nvPr/>
            </p:nvSpPr>
            <p:spPr>
              <a:xfrm>
                <a:off x="1725588" y="3934127"/>
                <a:ext cx="6869753" cy="597600"/>
              </a:xfrm>
              <a:prstGeom prst="homePlate">
                <a:avLst/>
              </a:prstGeom>
              <a:gradFill flip="none" rotWithShape="1">
                <a:gsLst>
                  <a:gs pos="0">
                    <a:srgbClr val="99CF39"/>
                  </a:gs>
                  <a:gs pos="100000">
                    <a:srgbClr val="C9E7A7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갈매기형 수장 49"/>
              <p:cNvSpPr/>
              <p:nvPr/>
            </p:nvSpPr>
            <p:spPr>
              <a:xfrm>
                <a:off x="8028384" y="3934127"/>
                <a:ext cx="432048" cy="597600"/>
              </a:xfrm>
              <a:prstGeom prst="chevron">
                <a:avLst>
                  <a:gd name="adj" fmla="val 74251"/>
                </a:avLst>
              </a:prstGeom>
              <a:solidFill>
                <a:srgbClr val="A5D5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1475570" y="5270572"/>
              <a:ext cx="6869753" cy="718444"/>
              <a:chOff x="1704207" y="5537570"/>
              <a:chExt cx="6869753" cy="597603"/>
            </a:xfrm>
          </p:grpSpPr>
          <p:sp>
            <p:nvSpPr>
              <p:cNvPr id="41" name="오각형 40"/>
              <p:cNvSpPr/>
              <p:nvPr/>
            </p:nvSpPr>
            <p:spPr>
              <a:xfrm>
                <a:off x="1704207" y="5537570"/>
                <a:ext cx="6869753" cy="597600"/>
              </a:xfrm>
              <a:prstGeom prst="homePlate">
                <a:avLst/>
              </a:prstGeom>
              <a:gradFill flip="none" rotWithShape="1">
                <a:gsLst>
                  <a:gs pos="3000">
                    <a:srgbClr val="E98017"/>
                  </a:gs>
                  <a:gs pos="100000">
                    <a:srgbClr val="EC9339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갈매기형 수장 42"/>
              <p:cNvSpPr/>
              <p:nvPr/>
            </p:nvSpPr>
            <p:spPr>
              <a:xfrm>
                <a:off x="8028384" y="5537573"/>
                <a:ext cx="432048" cy="597600"/>
              </a:xfrm>
              <a:prstGeom prst="chevron">
                <a:avLst>
                  <a:gd name="adj" fmla="val 74251"/>
                </a:avLst>
              </a:prstGeom>
              <a:solidFill>
                <a:srgbClr val="E980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410" y="44530"/>
            <a:ext cx="3744520" cy="43206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5.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환경개선 위원회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79390" y="1604228"/>
            <a:ext cx="151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ko-KR" sz="24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79390" y="2588674"/>
            <a:ext cx="151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31A3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2</a:t>
            </a:r>
            <a:endParaRPr lang="ko-KR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79390" y="3523900"/>
            <a:ext cx="151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A5D5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3</a:t>
            </a:r>
            <a:endParaRPr lang="ko-KR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79390" y="4508346"/>
            <a:ext cx="151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EBD5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0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79390" y="5459978"/>
            <a:ext cx="151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dirty="0" smtClean="0">
                <a:solidFill>
                  <a:srgbClr val="E980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0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5</a:t>
            </a:r>
            <a:endParaRPr lang="ko-KR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93504" y="1728248"/>
            <a:ext cx="5388084" cy="274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성당지붕 방수 및 외벽 보수공사 </a:t>
            </a:r>
            <a:endParaRPr lang="en-US" altLang="ko-KR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93504" y="2669670"/>
            <a:ext cx="6214502" cy="274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다목적홀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입구 계단 보수공사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91600" y="3588998"/>
            <a:ext cx="4401595" cy="274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성당마당  </a:t>
            </a:r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아스콘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작업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91600" y="4566829"/>
            <a:ext cx="6430532" cy="274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성모상 주변정리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조명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도색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1600" y="5533268"/>
            <a:ext cx="4401595" cy="2748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성가안내 전광판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설치</a:t>
            </a:r>
            <a:endParaRPr lang="en-US" altLang="ko-K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8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/>
      <p:bldP spid="51" grpId="0" build="allAtOnce"/>
      <p:bldP spid="51" grpId="1" build="allAtOnce"/>
      <p:bldP spid="52" grpId="0"/>
      <p:bldP spid="52" grpId="1"/>
      <p:bldP spid="53" grpId="0"/>
      <p:bldP spid="53" grpId="1"/>
      <p:bldP spid="57" grpId="0"/>
      <p:bldP spid="57" grpId="1"/>
      <p:bldP spid="58" grpId="0"/>
      <p:bldP spid="58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a:spPr>
      <a:bodyPr vert="horz" anchor="ctr" anchorCtr="0"/>
      <a:lstStyle>
        <a:defPPr algn="ctr" defTabSz="1244600">
          <a:lnSpc>
            <a:spcPct val="90000"/>
          </a:lnSpc>
          <a:spcAft>
            <a:spcPct val="35000"/>
          </a:spcAft>
          <a:defRPr sz="1900" dirty="0">
            <a:latin typeface="Times New Roman" pitchFamily="18" charset="0"/>
            <a:cs typeface="Times New Roman" pitchFamily="18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-2232385"/>
            <a:satOff val="13449"/>
            <a:lumOff val="1078"/>
            <a:alphaOff val="0"/>
          </a:schemeClr>
        </a:fillRef>
        <a:effectRef idx="2">
          <a:schemeClr val="accent4">
            <a:hueOff val="-2232385"/>
            <a:satOff val="13449"/>
            <a:lumOff val="1078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17775</TotalTime>
  <Words>480</Words>
  <Application>Microsoft Office PowerPoint</Application>
  <PresentationFormat>화면 슬라이드 쇼(4:3)</PresentationFormat>
  <Paragraphs>181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이십오년을 항상지켜주신  주님안에서  우리는  행복합니다</vt:lpstr>
      <vt:lpstr>슬라이드 2</vt:lpstr>
      <vt:lpstr>슬라이드 3</vt:lpstr>
      <vt:lpstr>슬라이드 4</vt:lpstr>
      <vt:lpstr>슬라이드 5</vt:lpstr>
      <vt:lpstr>슬라이드 6</vt:lpstr>
      <vt:lpstr>3.역사 정리 위원회</vt:lpstr>
      <vt:lpstr>슬라이드 8</vt:lpstr>
      <vt:lpstr>5.환경개선 위원회</vt:lpstr>
      <vt:lpstr>6.소요 예상금액</vt:lpstr>
      <vt:lpstr>슬라이드 11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장평 성당 본당 현황</dc:title>
  <dc:creator>SEC</dc:creator>
  <cp:lastModifiedBy>HOME</cp:lastModifiedBy>
  <cp:revision>1841</cp:revision>
  <dcterms:created xsi:type="dcterms:W3CDTF">2011-01-11T12:35:25Z</dcterms:created>
  <dcterms:modified xsi:type="dcterms:W3CDTF">2018-06-02T23:45:48Z</dcterms:modified>
</cp:coreProperties>
</file>